
<file path=[Content_Types].xml><?xml version="1.0" encoding="utf-8"?>
<Types xmlns="http://schemas.openxmlformats.org/package/2006/content-types">
  <Default ContentType="application/x-fontdata" Extension="fntdata"/>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IBM Plex Sans"/>
      <p:regular r:id="rId15"/>
      <p:bold r:id="rId16"/>
      <p:italic r:id="rId17"/>
      <p:boldItalic r:id="rId18"/>
    </p:embeddedFont>
    <p:embeddedFont>
      <p:font typeface="IBM Plex Sans Light"/>
      <p:regular r:id="rId19"/>
      <p:bold r:id="rId20"/>
      <p:italic r:id="rId21"/>
      <p:boldItalic r:id="rId22"/>
    </p:embeddedFont>
    <p:embeddedFont>
      <p:font typeface="IBM Plex Mono Light"/>
      <p:regular r:id="rId23"/>
      <p:bold r:id="rId24"/>
      <p:italic r:id="rId25"/>
      <p:boldItalic r:id="rId26"/>
    </p:embeddedFont>
    <p:embeddedFont>
      <p:font typeface="IBM Plex Sans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24F9A15-77E8-4CA9-B7D2-A3C872266085}">
  <a:tblStyle styleId="{124F9A15-77E8-4CA9-B7D2-A3C87226608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BMPlexSansLight-bold.fntdata"/><Relationship Id="rId22" Type="http://schemas.openxmlformats.org/officeDocument/2006/relationships/font" Target="fonts/IBMPlexSansLight-boldItalic.fntdata"/><Relationship Id="rId21" Type="http://schemas.openxmlformats.org/officeDocument/2006/relationships/font" Target="fonts/IBMPlexSansLight-italic.fntdata"/><Relationship Id="rId24" Type="http://schemas.openxmlformats.org/officeDocument/2006/relationships/font" Target="fonts/IBMPlexMonoLight-bold.fntdata"/><Relationship Id="rId23" Type="http://schemas.openxmlformats.org/officeDocument/2006/relationships/font" Target="fonts/IBMPlexMono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IBMPlexMonoLight-boldItalic.fntdata"/><Relationship Id="rId25" Type="http://schemas.openxmlformats.org/officeDocument/2006/relationships/font" Target="fonts/IBMPlexMonoLight-italic.fntdata"/><Relationship Id="rId28" Type="http://schemas.openxmlformats.org/officeDocument/2006/relationships/font" Target="fonts/IBMPlexSansMedium-bold.fntdata"/><Relationship Id="rId27" Type="http://schemas.openxmlformats.org/officeDocument/2006/relationships/font" Target="fonts/IBMPlexSansMedium-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IBMPlexSansMedium-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IBMPlexSansMedium-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IBMPlexSans-regular.fntdata"/><Relationship Id="rId14" Type="http://schemas.openxmlformats.org/officeDocument/2006/relationships/slide" Target="slides/slide8.xml"/><Relationship Id="rId17" Type="http://schemas.openxmlformats.org/officeDocument/2006/relationships/font" Target="fonts/IBMPlexSans-italic.fntdata"/><Relationship Id="rId16" Type="http://schemas.openxmlformats.org/officeDocument/2006/relationships/font" Target="fonts/IBMPlexSans-bold.fntdata"/><Relationship Id="rId19" Type="http://schemas.openxmlformats.org/officeDocument/2006/relationships/font" Target="fonts/IBMPlexSansLight-regular.fntdata"/><Relationship Id="rId18" Type="http://schemas.openxmlformats.org/officeDocument/2006/relationships/font" Target="fonts/IBMPlexSans-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9530e4209e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9530e4209e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9530e4209e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9530e4209e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9530e4209e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9530e4209e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marketing issue is the target market. Focusing specifically on serious golfers could have been the best approach. However, because they only make up 9 percent of the total golfing population in Cleveland, it could make it more challenging to gain members. Even though they do not want to cater to individuals who enjoy golf as entertainment, this </a:t>
            </a:r>
            <a:r>
              <a:rPr lang="en"/>
              <a:t>demographic</a:t>
            </a:r>
            <a:r>
              <a:rPr lang="en"/>
              <a:t> may wish to and afford to be members, both of which are important to consider when defining your market. The second marketing issue was that LUNACO Golf was not utilizing effective integrated marketing communication to ensure it was well-known in Cleveland. Advertising through word of mouth does not meet the same standards as competitors, such as appearing in local papers and trade journals, or using coupons and specials, which creates a desire for individuals to choose their range over LUNACO Golf. Additionally, if Cassie believed that specific advertising and couponing would not attract their target market, that should have been a sign to expand their market. These are essential ways to drive demand that you definitely want when you are a new business looking to establish your name.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9530e4209e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9530e4209e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9530e4209e_0_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9530e4209e_0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9530e4209e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39530e4209e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9530e4209e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9530e4209e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9cceed89c4_2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9cceed89c4_2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with footer"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txBox="1"/>
          <p:nvPr>
            <p:ph type="title"/>
          </p:nvPr>
        </p:nvSpPr>
        <p:spPr>
          <a:xfrm>
            <a:off x="342900" y="452925"/>
            <a:ext cx="3544800" cy="4116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2" name="Google Shape;12;p2"/>
          <p:cNvSpPr txBox="1"/>
          <p:nvPr>
            <p:ph idx="1"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13" name="Google Shape;13;p2"/>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orient="horz" pos="2880">
          <p15:clr>
            <a:srgbClr val="E46962"/>
          </p15:clr>
        </p15:guide>
        <p15:guide id="2" orient="horz" pos="432">
          <p15:clr>
            <a:srgbClr val="E46962"/>
          </p15:clr>
        </p15:guide>
        <p15:guide id="3" orient="horz" pos="2736">
          <p15:clr>
            <a:srgbClr val="E46962"/>
          </p15:clr>
        </p15:guide>
        <p15:guide id="4" pos="5184">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with image">
  <p:cSld name="TITLE_AND_BODY_1">
    <p:spTree>
      <p:nvGrpSpPr>
        <p:cNvPr id="63" name="Shape 63"/>
        <p:cNvGrpSpPr/>
        <p:nvPr/>
      </p:nvGrpSpPr>
      <p:grpSpPr>
        <a:xfrm>
          <a:off x="0" y="0"/>
          <a:ext cx="0" cy="0"/>
          <a:chOff x="0" y="0"/>
          <a:chExt cx="0" cy="0"/>
        </a:xfrm>
      </p:grpSpPr>
      <p:sp>
        <p:nvSpPr>
          <p:cNvPr id="64" name="Google Shape;64;p11"/>
          <p:cNvSpPr txBox="1"/>
          <p:nvPr>
            <p:ph idx="1" type="subTitle"/>
          </p:nvPr>
        </p:nvSpPr>
        <p:spPr>
          <a:xfrm>
            <a:off x="5239600" y="871784"/>
            <a:ext cx="34611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65" name="Google Shape;65;p11"/>
          <p:cNvSpPr txBox="1"/>
          <p:nvPr>
            <p:ph idx="2" type="body"/>
          </p:nvPr>
        </p:nvSpPr>
        <p:spPr>
          <a:xfrm>
            <a:off x="4937300" y="1290250"/>
            <a:ext cx="3748200" cy="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66" name="Google Shape;66;p11"/>
          <p:cNvSpPr txBox="1"/>
          <p:nvPr>
            <p:ph idx="3" type="subTitle"/>
          </p:nvPr>
        </p:nvSpPr>
        <p:spPr>
          <a:xfrm>
            <a:off x="5239600" y="1997709"/>
            <a:ext cx="34611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67" name="Google Shape;67;p11"/>
          <p:cNvSpPr txBox="1"/>
          <p:nvPr>
            <p:ph idx="4" type="body"/>
          </p:nvPr>
        </p:nvSpPr>
        <p:spPr>
          <a:xfrm>
            <a:off x="4937300" y="2416175"/>
            <a:ext cx="3748200" cy="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68" name="Google Shape;68;p11"/>
          <p:cNvSpPr txBox="1"/>
          <p:nvPr>
            <p:ph idx="5" type="subTitle"/>
          </p:nvPr>
        </p:nvSpPr>
        <p:spPr>
          <a:xfrm>
            <a:off x="5239600" y="3123634"/>
            <a:ext cx="34611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69" name="Google Shape;69;p11"/>
          <p:cNvSpPr txBox="1"/>
          <p:nvPr>
            <p:ph idx="6" type="body"/>
          </p:nvPr>
        </p:nvSpPr>
        <p:spPr>
          <a:xfrm>
            <a:off x="4937300" y="3542100"/>
            <a:ext cx="3748200" cy="571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70" name="Google Shape;70;p11"/>
          <p:cNvSpPr txBox="1"/>
          <p:nvPr>
            <p:ph type="title"/>
          </p:nvPr>
        </p:nvSpPr>
        <p:spPr>
          <a:xfrm>
            <a:off x="1223925" y="457200"/>
            <a:ext cx="3435000" cy="1859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200"/>
              <a:buNone/>
              <a:defRPr>
                <a:solidFill>
                  <a:schemeClr val="lt1"/>
                </a:solidFill>
              </a:defRPr>
            </a:lvl1pPr>
            <a:lvl2pPr lvl="1">
              <a:spcBef>
                <a:spcPts val="0"/>
              </a:spcBef>
              <a:spcAft>
                <a:spcPts val="0"/>
              </a:spcAft>
              <a:buClr>
                <a:schemeClr val="lt1"/>
              </a:buClr>
              <a:buSzPts val="4200"/>
              <a:buNone/>
              <a:defRPr>
                <a:solidFill>
                  <a:schemeClr val="lt1"/>
                </a:solidFill>
              </a:defRPr>
            </a:lvl2pPr>
            <a:lvl3pPr lvl="2">
              <a:spcBef>
                <a:spcPts val="0"/>
              </a:spcBef>
              <a:spcAft>
                <a:spcPts val="0"/>
              </a:spcAft>
              <a:buClr>
                <a:schemeClr val="lt1"/>
              </a:buClr>
              <a:buSzPts val="4200"/>
              <a:buNone/>
              <a:defRPr>
                <a:solidFill>
                  <a:schemeClr val="lt1"/>
                </a:solidFill>
              </a:defRPr>
            </a:lvl3pPr>
            <a:lvl4pPr lvl="3">
              <a:spcBef>
                <a:spcPts val="0"/>
              </a:spcBef>
              <a:spcAft>
                <a:spcPts val="0"/>
              </a:spcAft>
              <a:buClr>
                <a:schemeClr val="lt1"/>
              </a:buClr>
              <a:buSzPts val="4200"/>
              <a:buNone/>
              <a:defRPr>
                <a:solidFill>
                  <a:schemeClr val="lt1"/>
                </a:solidFill>
              </a:defRPr>
            </a:lvl4pPr>
            <a:lvl5pPr lvl="4">
              <a:spcBef>
                <a:spcPts val="0"/>
              </a:spcBef>
              <a:spcAft>
                <a:spcPts val="0"/>
              </a:spcAft>
              <a:buClr>
                <a:schemeClr val="lt1"/>
              </a:buClr>
              <a:buSzPts val="4200"/>
              <a:buNone/>
              <a:defRPr>
                <a:solidFill>
                  <a:schemeClr val="lt1"/>
                </a:solidFill>
              </a:defRPr>
            </a:lvl5pPr>
            <a:lvl6pPr lvl="5">
              <a:spcBef>
                <a:spcPts val="0"/>
              </a:spcBef>
              <a:spcAft>
                <a:spcPts val="0"/>
              </a:spcAft>
              <a:buClr>
                <a:schemeClr val="lt1"/>
              </a:buClr>
              <a:buSzPts val="4200"/>
              <a:buNone/>
              <a:defRPr>
                <a:solidFill>
                  <a:schemeClr val="lt1"/>
                </a:solidFill>
              </a:defRPr>
            </a:lvl6pPr>
            <a:lvl7pPr lvl="6">
              <a:spcBef>
                <a:spcPts val="0"/>
              </a:spcBef>
              <a:spcAft>
                <a:spcPts val="0"/>
              </a:spcAft>
              <a:buClr>
                <a:schemeClr val="lt1"/>
              </a:buClr>
              <a:buSzPts val="4200"/>
              <a:buNone/>
              <a:defRPr>
                <a:solidFill>
                  <a:schemeClr val="lt1"/>
                </a:solidFill>
              </a:defRPr>
            </a:lvl7pPr>
            <a:lvl8pPr lvl="7">
              <a:spcBef>
                <a:spcPts val="0"/>
              </a:spcBef>
              <a:spcAft>
                <a:spcPts val="0"/>
              </a:spcAft>
              <a:buClr>
                <a:schemeClr val="lt1"/>
              </a:buClr>
              <a:buSzPts val="4200"/>
              <a:buNone/>
              <a:defRPr>
                <a:solidFill>
                  <a:schemeClr val="lt1"/>
                </a:solidFill>
              </a:defRPr>
            </a:lvl8pPr>
            <a:lvl9pPr lvl="8">
              <a:spcBef>
                <a:spcPts val="0"/>
              </a:spcBef>
              <a:spcAft>
                <a:spcPts val="0"/>
              </a:spcAft>
              <a:buClr>
                <a:schemeClr val="lt1"/>
              </a:buClr>
              <a:buSzPts val="4200"/>
              <a:buNone/>
              <a:defRPr>
                <a:solidFill>
                  <a:schemeClr val="lt1"/>
                </a:solidFill>
              </a:defRPr>
            </a:lvl9pPr>
          </a:lstStyle>
          <a:p/>
        </p:txBody>
      </p:sp>
      <p:sp>
        <p:nvSpPr>
          <p:cNvPr id="71" name="Google Shape;71;p11"/>
          <p:cNvSpPr txBox="1"/>
          <p:nvPr>
            <p:ph idx="7"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72" name="Google Shape;72;p11"/>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1"/>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type="twoColTx">
  <p:cSld name="TITLE_AND_TWO_COLUMNS">
    <p:spTree>
      <p:nvGrpSpPr>
        <p:cNvPr id="74" name="Shape 74"/>
        <p:cNvGrpSpPr/>
        <p:nvPr/>
      </p:nvGrpSpPr>
      <p:grpSpPr>
        <a:xfrm>
          <a:off x="0" y="0"/>
          <a:ext cx="0" cy="0"/>
          <a:chOff x="0" y="0"/>
          <a:chExt cx="0" cy="0"/>
        </a:xfrm>
      </p:grpSpPr>
      <p:sp>
        <p:nvSpPr>
          <p:cNvPr id="75" name="Google Shape;75;p12"/>
          <p:cNvSpPr txBox="1"/>
          <p:nvPr>
            <p:ph type="title"/>
          </p:nvPr>
        </p:nvSpPr>
        <p:spPr>
          <a:xfrm>
            <a:off x="342900" y="2506825"/>
            <a:ext cx="8343900" cy="13482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76" name="Google Shape;76;p12"/>
          <p:cNvSpPr txBox="1"/>
          <p:nvPr>
            <p:ph idx="1"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77" name="Google Shape;77;p12"/>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78" name="Google Shape;78;p12"/>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mall image with footer" type="titleOnly">
  <p:cSld name="TITLE_ONLY">
    <p:spTree>
      <p:nvGrpSpPr>
        <p:cNvPr id="79" name="Shape 79"/>
        <p:cNvGrpSpPr/>
        <p:nvPr/>
      </p:nvGrpSpPr>
      <p:grpSpPr>
        <a:xfrm>
          <a:off x="0" y="0"/>
          <a:ext cx="0" cy="0"/>
          <a:chOff x="0" y="0"/>
          <a:chExt cx="0" cy="0"/>
        </a:xfrm>
      </p:grpSpPr>
      <p:sp>
        <p:nvSpPr>
          <p:cNvPr id="80" name="Google Shape;80;p13"/>
          <p:cNvSpPr txBox="1"/>
          <p:nvPr>
            <p:ph type="title"/>
          </p:nvPr>
        </p:nvSpPr>
        <p:spPr>
          <a:xfrm>
            <a:off x="342900" y="457200"/>
            <a:ext cx="5343600" cy="41118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81" name="Google Shape;81;p13"/>
          <p:cNvSpPr txBox="1"/>
          <p:nvPr>
            <p:ph idx="1"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82" name="Google Shape;82;p13"/>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13"/>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orient="horz" pos="2736">
          <p15:clr>
            <a:srgbClr val="E46962"/>
          </p15:clr>
        </p15:guide>
        <p15:guide id="2" pos="5184">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ONE_COLUMN_TEXT">
    <p:bg>
      <p:bgPr>
        <a:solidFill>
          <a:schemeClr val="dk1"/>
        </a:solidFill>
      </p:bgPr>
    </p:bg>
    <p:spTree>
      <p:nvGrpSpPr>
        <p:cNvPr id="84" name="Shape 84"/>
        <p:cNvGrpSpPr/>
        <p:nvPr/>
      </p:nvGrpSpPr>
      <p:grpSpPr>
        <a:xfrm>
          <a:off x="0" y="0"/>
          <a:ext cx="0" cy="0"/>
          <a:chOff x="0" y="0"/>
          <a:chExt cx="0" cy="0"/>
        </a:xfrm>
      </p:grpSpPr>
      <p:sp>
        <p:nvSpPr>
          <p:cNvPr id="85" name="Google Shape;85;p14"/>
          <p:cNvSpPr txBox="1"/>
          <p:nvPr>
            <p:ph hasCustomPrompt="1" type="title"/>
          </p:nvPr>
        </p:nvSpPr>
        <p:spPr>
          <a:xfrm>
            <a:off x="-2143950" y="25"/>
            <a:ext cx="11207700" cy="51435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lt1"/>
              </a:buClr>
              <a:buSzPts val="35000"/>
              <a:buNone/>
              <a:defRPr sz="35000">
                <a:solidFill>
                  <a:schemeClr val="lt1"/>
                </a:solidFill>
              </a:defRPr>
            </a:lvl1pPr>
            <a:lvl2pPr lvl="1" algn="r">
              <a:spcBef>
                <a:spcPts val="0"/>
              </a:spcBef>
              <a:spcAft>
                <a:spcPts val="0"/>
              </a:spcAft>
              <a:buClr>
                <a:schemeClr val="lt1"/>
              </a:buClr>
              <a:buSzPts val="20000"/>
              <a:buNone/>
              <a:defRPr sz="20000">
                <a:solidFill>
                  <a:schemeClr val="lt1"/>
                </a:solidFill>
              </a:defRPr>
            </a:lvl2pPr>
            <a:lvl3pPr lvl="2" algn="r">
              <a:spcBef>
                <a:spcPts val="0"/>
              </a:spcBef>
              <a:spcAft>
                <a:spcPts val="0"/>
              </a:spcAft>
              <a:buClr>
                <a:schemeClr val="lt1"/>
              </a:buClr>
              <a:buSzPts val="20000"/>
              <a:buNone/>
              <a:defRPr sz="20000">
                <a:solidFill>
                  <a:schemeClr val="lt1"/>
                </a:solidFill>
              </a:defRPr>
            </a:lvl3pPr>
            <a:lvl4pPr lvl="3" algn="r">
              <a:spcBef>
                <a:spcPts val="0"/>
              </a:spcBef>
              <a:spcAft>
                <a:spcPts val="0"/>
              </a:spcAft>
              <a:buClr>
                <a:schemeClr val="lt1"/>
              </a:buClr>
              <a:buSzPts val="20000"/>
              <a:buNone/>
              <a:defRPr sz="20000">
                <a:solidFill>
                  <a:schemeClr val="lt1"/>
                </a:solidFill>
              </a:defRPr>
            </a:lvl4pPr>
            <a:lvl5pPr lvl="4" algn="r">
              <a:spcBef>
                <a:spcPts val="0"/>
              </a:spcBef>
              <a:spcAft>
                <a:spcPts val="0"/>
              </a:spcAft>
              <a:buClr>
                <a:schemeClr val="lt1"/>
              </a:buClr>
              <a:buSzPts val="20000"/>
              <a:buNone/>
              <a:defRPr sz="20000">
                <a:solidFill>
                  <a:schemeClr val="lt1"/>
                </a:solidFill>
              </a:defRPr>
            </a:lvl5pPr>
            <a:lvl6pPr lvl="5" algn="r">
              <a:spcBef>
                <a:spcPts val="0"/>
              </a:spcBef>
              <a:spcAft>
                <a:spcPts val="0"/>
              </a:spcAft>
              <a:buClr>
                <a:schemeClr val="lt1"/>
              </a:buClr>
              <a:buSzPts val="20000"/>
              <a:buNone/>
              <a:defRPr sz="20000">
                <a:solidFill>
                  <a:schemeClr val="lt1"/>
                </a:solidFill>
              </a:defRPr>
            </a:lvl6pPr>
            <a:lvl7pPr lvl="6" algn="r">
              <a:spcBef>
                <a:spcPts val="0"/>
              </a:spcBef>
              <a:spcAft>
                <a:spcPts val="0"/>
              </a:spcAft>
              <a:buClr>
                <a:schemeClr val="lt1"/>
              </a:buClr>
              <a:buSzPts val="20000"/>
              <a:buNone/>
              <a:defRPr sz="20000">
                <a:solidFill>
                  <a:schemeClr val="lt1"/>
                </a:solidFill>
              </a:defRPr>
            </a:lvl7pPr>
            <a:lvl8pPr lvl="7" algn="r">
              <a:spcBef>
                <a:spcPts val="0"/>
              </a:spcBef>
              <a:spcAft>
                <a:spcPts val="0"/>
              </a:spcAft>
              <a:buClr>
                <a:schemeClr val="lt1"/>
              </a:buClr>
              <a:buSzPts val="20000"/>
              <a:buNone/>
              <a:defRPr sz="20000">
                <a:solidFill>
                  <a:schemeClr val="lt1"/>
                </a:solidFill>
              </a:defRPr>
            </a:lvl8pPr>
            <a:lvl9pPr lvl="8" algn="r">
              <a:spcBef>
                <a:spcPts val="0"/>
              </a:spcBef>
              <a:spcAft>
                <a:spcPts val="0"/>
              </a:spcAft>
              <a:buClr>
                <a:schemeClr val="lt1"/>
              </a:buClr>
              <a:buSzPts val="20000"/>
              <a:buNone/>
              <a:defRPr sz="20000">
                <a:solidFill>
                  <a:schemeClr val="lt1"/>
                </a:solidFill>
              </a:defRPr>
            </a:lvl9pPr>
          </a:lstStyle>
          <a:p>
            <a:r>
              <a:t>xx%</a:t>
            </a:r>
          </a:p>
        </p:txBody>
      </p:sp>
      <p:sp>
        <p:nvSpPr>
          <p:cNvPr id="86" name="Google Shape;86;p14"/>
          <p:cNvSpPr txBox="1"/>
          <p:nvPr>
            <p:ph idx="1" type="body"/>
          </p:nvPr>
        </p:nvSpPr>
        <p:spPr>
          <a:xfrm>
            <a:off x="342900" y="452925"/>
            <a:ext cx="2859300" cy="606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accent6"/>
              </a:buClr>
              <a:buSzPts val="1200"/>
              <a:buFont typeface="IBM Plex Sans Light"/>
              <a:buChar char="●"/>
              <a:defRPr>
                <a:solidFill>
                  <a:schemeClr val="accent6"/>
                </a:solidFill>
              </a:defRPr>
            </a:lvl1pPr>
            <a:lvl2pPr indent="-304800" lvl="1" marL="914400">
              <a:spcBef>
                <a:spcPts val="500"/>
              </a:spcBef>
              <a:spcAft>
                <a:spcPts val="0"/>
              </a:spcAft>
              <a:buClr>
                <a:schemeClr val="accent6"/>
              </a:buClr>
              <a:buSzPts val="1200"/>
              <a:buFont typeface="IBM Plex Sans Light"/>
              <a:buChar char="○"/>
              <a:defRPr>
                <a:solidFill>
                  <a:schemeClr val="accent6"/>
                </a:solidFill>
              </a:defRPr>
            </a:lvl2pPr>
            <a:lvl3pPr indent="-304800" lvl="2" marL="1371600">
              <a:spcBef>
                <a:spcPts val="500"/>
              </a:spcBef>
              <a:spcAft>
                <a:spcPts val="0"/>
              </a:spcAft>
              <a:buClr>
                <a:schemeClr val="accent6"/>
              </a:buClr>
              <a:buSzPts val="1200"/>
              <a:buFont typeface="IBM Plex Sans Light"/>
              <a:buChar char="■"/>
              <a:defRPr>
                <a:solidFill>
                  <a:schemeClr val="accent6"/>
                </a:solidFill>
              </a:defRPr>
            </a:lvl3pPr>
            <a:lvl4pPr indent="-304800" lvl="3" marL="1828800">
              <a:spcBef>
                <a:spcPts val="500"/>
              </a:spcBef>
              <a:spcAft>
                <a:spcPts val="0"/>
              </a:spcAft>
              <a:buClr>
                <a:schemeClr val="accent6"/>
              </a:buClr>
              <a:buSzPts val="1200"/>
              <a:buFont typeface="IBM Plex Sans Light"/>
              <a:buChar char="●"/>
              <a:defRPr>
                <a:solidFill>
                  <a:schemeClr val="accent6"/>
                </a:solidFill>
              </a:defRPr>
            </a:lvl4pPr>
            <a:lvl5pPr indent="-304800" lvl="4" marL="2286000">
              <a:spcBef>
                <a:spcPts val="500"/>
              </a:spcBef>
              <a:spcAft>
                <a:spcPts val="0"/>
              </a:spcAft>
              <a:buClr>
                <a:schemeClr val="accent6"/>
              </a:buClr>
              <a:buSzPts val="1200"/>
              <a:buFont typeface="IBM Plex Sans Light"/>
              <a:buChar char="○"/>
              <a:defRPr>
                <a:solidFill>
                  <a:schemeClr val="accent6"/>
                </a:solidFill>
              </a:defRPr>
            </a:lvl5pPr>
            <a:lvl6pPr indent="-304800" lvl="5" marL="2743200">
              <a:spcBef>
                <a:spcPts val="500"/>
              </a:spcBef>
              <a:spcAft>
                <a:spcPts val="0"/>
              </a:spcAft>
              <a:buClr>
                <a:schemeClr val="accent6"/>
              </a:buClr>
              <a:buSzPts val="1200"/>
              <a:buFont typeface="IBM Plex Sans Light"/>
              <a:buChar char="■"/>
              <a:defRPr>
                <a:solidFill>
                  <a:schemeClr val="accent6"/>
                </a:solidFill>
              </a:defRPr>
            </a:lvl6pPr>
            <a:lvl7pPr indent="-304800" lvl="6" marL="3200400">
              <a:spcBef>
                <a:spcPts val="500"/>
              </a:spcBef>
              <a:spcAft>
                <a:spcPts val="0"/>
              </a:spcAft>
              <a:buClr>
                <a:schemeClr val="accent6"/>
              </a:buClr>
              <a:buSzPts val="1200"/>
              <a:buFont typeface="IBM Plex Sans Light"/>
              <a:buChar char="●"/>
              <a:defRPr>
                <a:solidFill>
                  <a:schemeClr val="accent6"/>
                </a:solidFill>
              </a:defRPr>
            </a:lvl7pPr>
            <a:lvl8pPr indent="-304800" lvl="7" marL="3657600">
              <a:spcBef>
                <a:spcPts val="500"/>
              </a:spcBef>
              <a:spcAft>
                <a:spcPts val="0"/>
              </a:spcAft>
              <a:buClr>
                <a:schemeClr val="accent6"/>
              </a:buClr>
              <a:buSzPts val="1200"/>
              <a:buFont typeface="IBM Plex Sans Light"/>
              <a:buChar char="○"/>
              <a:defRPr>
                <a:solidFill>
                  <a:schemeClr val="accent6"/>
                </a:solidFill>
              </a:defRPr>
            </a:lvl8pPr>
            <a:lvl9pPr indent="-304800" lvl="8" marL="4114800">
              <a:spcBef>
                <a:spcPts val="500"/>
              </a:spcBef>
              <a:spcAft>
                <a:spcPts val="500"/>
              </a:spcAft>
              <a:buClr>
                <a:schemeClr val="accent6"/>
              </a:buClr>
              <a:buSzPts val="1200"/>
              <a:buFont typeface="IBM Plex Sans Light"/>
              <a:buChar char="■"/>
              <a:defRPr>
                <a:solidFill>
                  <a:schemeClr val="accent6"/>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ubtitle, body and images">
  <p:cSld name="MAIN_POINT">
    <p:spTree>
      <p:nvGrpSpPr>
        <p:cNvPr id="87" name="Shape 87"/>
        <p:cNvGrpSpPr/>
        <p:nvPr/>
      </p:nvGrpSpPr>
      <p:grpSpPr>
        <a:xfrm>
          <a:off x="0" y="0"/>
          <a:ext cx="0" cy="0"/>
          <a:chOff x="0" y="0"/>
          <a:chExt cx="0" cy="0"/>
        </a:xfrm>
      </p:grpSpPr>
      <p:sp>
        <p:nvSpPr>
          <p:cNvPr id="88" name="Google Shape;88;p15"/>
          <p:cNvSpPr/>
          <p:nvPr>
            <p:ph idx="2" type="pic"/>
          </p:nvPr>
        </p:nvSpPr>
        <p:spPr>
          <a:xfrm>
            <a:off x="6708900" y="457200"/>
            <a:ext cx="1977900" cy="1977900"/>
          </a:xfrm>
          <a:prstGeom prst="rect">
            <a:avLst/>
          </a:prstGeom>
          <a:noFill/>
          <a:ln>
            <a:noFill/>
          </a:ln>
        </p:spPr>
      </p:sp>
      <p:sp>
        <p:nvSpPr>
          <p:cNvPr id="89" name="Google Shape;89;p15"/>
          <p:cNvSpPr/>
          <p:nvPr>
            <p:ph idx="3" type="pic"/>
          </p:nvPr>
        </p:nvSpPr>
        <p:spPr>
          <a:xfrm>
            <a:off x="6708900" y="2591100"/>
            <a:ext cx="1977900" cy="1977900"/>
          </a:xfrm>
          <a:prstGeom prst="rect">
            <a:avLst/>
          </a:prstGeom>
          <a:noFill/>
          <a:ln>
            <a:noFill/>
          </a:ln>
        </p:spPr>
      </p:sp>
      <p:sp>
        <p:nvSpPr>
          <p:cNvPr id="90" name="Google Shape;90;p15"/>
          <p:cNvSpPr txBox="1"/>
          <p:nvPr>
            <p:ph idx="1" type="subTitle"/>
          </p:nvPr>
        </p:nvSpPr>
        <p:spPr>
          <a:xfrm>
            <a:off x="645275" y="551372"/>
            <a:ext cx="17721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91" name="Google Shape;91;p15"/>
          <p:cNvSpPr txBox="1"/>
          <p:nvPr>
            <p:ph idx="4" type="subTitle"/>
          </p:nvPr>
        </p:nvSpPr>
        <p:spPr>
          <a:xfrm>
            <a:off x="2417375" y="551375"/>
            <a:ext cx="37512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92" name="Google Shape;92;p15"/>
          <p:cNvSpPr txBox="1"/>
          <p:nvPr>
            <p:ph idx="5" type="body"/>
          </p:nvPr>
        </p:nvSpPr>
        <p:spPr>
          <a:xfrm>
            <a:off x="342975" y="969850"/>
            <a:ext cx="4876200" cy="1465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93" name="Google Shape;93;p15"/>
          <p:cNvSpPr txBox="1"/>
          <p:nvPr>
            <p:ph idx="6" type="subTitle"/>
          </p:nvPr>
        </p:nvSpPr>
        <p:spPr>
          <a:xfrm>
            <a:off x="645275" y="2605522"/>
            <a:ext cx="17721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94" name="Google Shape;94;p15"/>
          <p:cNvSpPr txBox="1"/>
          <p:nvPr>
            <p:ph idx="7" type="subTitle"/>
          </p:nvPr>
        </p:nvSpPr>
        <p:spPr>
          <a:xfrm>
            <a:off x="2417375" y="2605525"/>
            <a:ext cx="37512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95" name="Google Shape;95;p15"/>
          <p:cNvSpPr txBox="1"/>
          <p:nvPr>
            <p:ph idx="8" type="body"/>
          </p:nvPr>
        </p:nvSpPr>
        <p:spPr>
          <a:xfrm>
            <a:off x="342975" y="3024000"/>
            <a:ext cx="4876200" cy="1465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96" name="Google Shape;96;p15"/>
          <p:cNvSpPr txBox="1"/>
          <p:nvPr>
            <p:ph idx="9"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97" name="Google Shape;97;p15"/>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98" name="Google Shape;98;p15"/>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pos="5544">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with footer">
  <p:cSld name="CUSTOM">
    <p:spTree>
      <p:nvGrpSpPr>
        <p:cNvPr id="99" name="Shape 99"/>
        <p:cNvGrpSpPr/>
        <p:nvPr/>
      </p:nvGrpSpPr>
      <p:grpSpPr>
        <a:xfrm>
          <a:off x="0" y="0"/>
          <a:ext cx="0" cy="0"/>
          <a:chOff x="0" y="0"/>
          <a:chExt cx="0" cy="0"/>
        </a:xfrm>
      </p:grpSpPr>
      <p:sp>
        <p:nvSpPr>
          <p:cNvPr id="100" name="Google Shape;100;p16"/>
          <p:cNvSpPr txBox="1"/>
          <p:nvPr>
            <p:ph type="title"/>
          </p:nvPr>
        </p:nvSpPr>
        <p:spPr>
          <a:xfrm>
            <a:off x="342900" y="457200"/>
            <a:ext cx="8458200" cy="15816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01" name="Google Shape;101;p16"/>
          <p:cNvSpPr txBox="1"/>
          <p:nvPr>
            <p:ph idx="1" type="subTitle"/>
          </p:nvPr>
        </p:nvSpPr>
        <p:spPr>
          <a:xfrm>
            <a:off x="645275" y="2291984"/>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02" name="Google Shape;102;p16"/>
          <p:cNvSpPr txBox="1"/>
          <p:nvPr>
            <p:ph idx="2" type="body"/>
          </p:nvPr>
        </p:nvSpPr>
        <p:spPr>
          <a:xfrm>
            <a:off x="342975" y="2710450"/>
            <a:ext cx="27174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03" name="Google Shape;103;p16"/>
          <p:cNvSpPr txBox="1"/>
          <p:nvPr>
            <p:ph idx="3" type="subTitle"/>
          </p:nvPr>
        </p:nvSpPr>
        <p:spPr>
          <a:xfrm>
            <a:off x="3515600" y="2291984"/>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04" name="Google Shape;104;p16"/>
          <p:cNvSpPr txBox="1"/>
          <p:nvPr>
            <p:ph idx="4" type="body"/>
          </p:nvPr>
        </p:nvSpPr>
        <p:spPr>
          <a:xfrm>
            <a:off x="3213300" y="2710450"/>
            <a:ext cx="27174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05" name="Google Shape;105;p16"/>
          <p:cNvSpPr txBox="1"/>
          <p:nvPr>
            <p:ph idx="5" type="subTitle"/>
          </p:nvPr>
        </p:nvSpPr>
        <p:spPr>
          <a:xfrm>
            <a:off x="6385925" y="2291984"/>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06" name="Google Shape;106;p16"/>
          <p:cNvSpPr txBox="1"/>
          <p:nvPr>
            <p:ph idx="6" type="body"/>
          </p:nvPr>
        </p:nvSpPr>
        <p:spPr>
          <a:xfrm>
            <a:off x="6083625" y="2710450"/>
            <a:ext cx="27174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07" name="Google Shape;107;p16"/>
          <p:cNvSpPr txBox="1"/>
          <p:nvPr>
            <p:ph idx="7"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108" name="Google Shape;108;p16"/>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109" name="Google Shape;109;p16"/>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pos="5544">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10">
    <p:spTree>
      <p:nvGrpSpPr>
        <p:cNvPr id="110" name="Shape 110"/>
        <p:cNvGrpSpPr/>
        <p:nvPr/>
      </p:nvGrpSpPr>
      <p:grpSpPr>
        <a:xfrm>
          <a:off x="0" y="0"/>
          <a:ext cx="0" cy="0"/>
          <a:chOff x="0" y="0"/>
          <a:chExt cx="0" cy="0"/>
        </a:xfrm>
      </p:grpSpPr>
      <p:sp>
        <p:nvSpPr>
          <p:cNvPr id="111" name="Google Shape;111;p17"/>
          <p:cNvSpPr txBox="1"/>
          <p:nvPr>
            <p:ph type="title"/>
          </p:nvPr>
        </p:nvSpPr>
        <p:spPr>
          <a:xfrm>
            <a:off x="342900" y="457200"/>
            <a:ext cx="8458200" cy="15816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cxnSp>
        <p:nvCxnSpPr>
          <p:cNvPr id="112" name="Google Shape;112;p17"/>
          <p:cNvCxnSpPr/>
          <p:nvPr/>
        </p:nvCxnSpPr>
        <p:spPr>
          <a:xfrm>
            <a:off x="342977" y="460693"/>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113" name="Google Shape;113;p17"/>
          <p:cNvCxnSpPr/>
          <p:nvPr/>
        </p:nvCxnSpPr>
        <p:spPr>
          <a:xfrm>
            <a:off x="342977" y="2038918"/>
            <a:ext cx="8471100" cy="0"/>
          </a:xfrm>
          <a:prstGeom prst="straightConnector1">
            <a:avLst/>
          </a:prstGeom>
          <a:noFill/>
          <a:ln cap="flat" cmpd="sng" w="9525">
            <a:solidFill>
              <a:schemeClr val="dk1"/>
            </a:solidFill>
            <a:prstDash val="solid"/>
            <a:round/>
            <a:headEnd len="med" w="med" type="none"/>
            <a:tailEnd len="med" w="med" type="none"/>
          </a:ln>
        </p:spPr>
      </p:cxnSp>
      <p:sp>
        <p:nvSpPr>
          <p:cNvPr id="114" name="Google Shape;114;p17"/>
          <p:cNvSpPr/>
          <p:nvPr/>
        </p:nvSpPr>
        <p:spPr>
          <a:xfrm>
            <a:off x="453727" y="23876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 name="Google Shape;115;p17"/>
          <p:cNvSpPr txBox="1"/>
          <p:nvPr>
            <p:ph idx="1" type="subTitle"/>
          </p:nvPr>
        </p:nvSpPr>
        <p:spPr>
          <a:xfrm>
            <a:off x="645275" y="2291984"/>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16" name="Google Shape;116;p17"/>
          <p:cNvSpPr txBox="1"/>
          <p:nvPr>
            <p:ph idx="2" type="body"/>
          </p:nvPr>
        </p:nvSpPr>
        <p:spPr>
          <a:xfrm>
            <a:off x="342975" y="2710450"/>
            <a:ext cx="27174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cxnSp>
        <p:nvCxnSpPr>
          <p:cNvPr id="117" name="Google Shape;117;p17"/>
          <p:cNvCxnSpPr/>
          <p:nvPr/>
        </p:nvCxnSpPr>
        <p:spPr>
          <a:xfrm>
            <a:off x="342977" y="4568993"/>
            <a:ext cx="8471100" cy="0"/>
          </a:xfrm>
          <a:prstGeom prst="straightConnector1">
            <a:avLst/>
          </a:prstGeom>
          <a:noFill/>
          <a:ln cap="flat" cmpd="sng" w="9525">
            <a:solidFill>
              <a:schemeClr val="dk1"/>
            </a:solidFill>
            <a:prstDash val="solid"/>
            <a:round/>
            <a:headEnd len="med" w="med" type="none"/>
            <a:tailEnd len="med" w="med" type="none"/>
          </a:ln>
        </p:spPr>
      </p:cxnSp>
      <p:sp>
        <p:nvSpPr>
          <p:cNvPr id="118" name="Google Shape;118;p17"/>
          <p:cNvSpPr/>
          <p:nvPr/>
        </p:nvSpPr>
        <p:spPr>
          <a:xfrm>
            <a:off x="3324052" y="23876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 name="Google Shape;119;p17"/>
          <p:cNvSpPr txBox="1"/>
          <p:nvPr>
            <p:ph idx="3" type="subTitle"/>
          </p:nvPr>
        </p:nvSpPr>
        <p:spPr>
          <a:xfrm>
            <a:off x="3515600" y="2291984"/>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20" name="Google Shape;120;p17"/>
          <p:cNvSpPr txBox="1"/>
          <p:nvPr>
            <p:ph idx="4" type="body"/>
          </p:nvPr>
        </p:nvSpPr>
        <p:spPr>
          <a:xfrm>
            <a:off x="3213300" y="2710450"/>
            <a:ext cx="27174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21" name="Google Shape;121;p17"/>
          <p:cNvSpPr/>
          <p:nvPr/>
        </p:nvSpPr>
        <p:spPr>
          <a:xfrm>
            <a:off x="6194377" y="23876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 name="Google Shape;122;p17"/>
          <p:cNvSpPr txBox="1"/>
          <p:nvPr>
            <p:ph idx="5" type="subTitle"/>
          </p:nvPr>
        </p:nvSpPr>
        <p:spPr>
          <a:xfrm>
            <a:off x="6385925" y="2291984"/>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23" name="Google Shape;123;p17"/>
          <p:cNvSpPr txBox="1"/>
          <p:nvPr>
            <p:ph idx="6" type="body"/>
          </p:nvPr>
        </p:nvSpPr>
        <p:spPr>
          <a:xfrm>
            <a:off x="6083625" y="2710450"/>
            <a:ext cx="27174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24" name="Google Shape;124;p17"/>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125" name="Google Shape;125;p17"/>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pos="5544">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6_1">
    <p:spTree>
      <p:nvGrpSpPr>
        <p:cNvPr id="126" name="Shape 126"/>
        <p:cNvGrpSpPr/>
        <p:nvPr/>
      </p:nvGrpSpPr>
      <p:grpSpPr>
        <a:xfrm>
          <a:off x="0" y="0"/>
          <a:ext cx="0" cy="0"/>
          <a:chOff x="0" y="0"/>
          <a:chExt cx="0" cy="0"/>
        </a:xfrm>
      </p:grpSpPr>
      <p:sp>
        <p:nvSpPr>
          <p:cNvPr id="127" name="Google Shape;127;p18"/>
          <p:cNvSpPr txBox="1"/>
          <p:nvPr>
            <p:ph type="title"/>
          </p:nvPr>
        </p:nvSpPr>
        <p:spPr>
          <a:xfrm>
            <a:off x="342900" y="457200"/>
            <a:ext cx="8458200" cy="15816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cxnSp>
        <p:nvCxnSpPr>
          <p:cNvPr id="128" name="Google Shape;128;p18"/>
          <p:cNvCxnSpPr/>
          <p:nvPr/>
        </p:nvCxnSpPr>
        <p:spPr>
          <a:xfrm>
            <a:off x="342977" y="460693"/>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129" name="Google Shape;129;p18"/>
          <p:cNvCxnSpPr/>
          <p:nvPr/>
        </p:nvCxnSpPr>
        <p:spPr>
          <a:xfrm>
            <a:off x="342977" y="2038918"/>
            <a:ext cx="8471100" cy="0"/>
          </a:xfrm>
          <a:prstGeom prst="straightConnector1">
            <a:avLst/>
          </a:prstGeom>
          <a:noFill/>
          <a:ln cap="flat" cmpd="sng" w="9525">
            <a:solidFill>
              <a:schemeClr val="dk1"/>
            </a:solidFill>
            <a:prstDash val="solid"/>
            <a:round/>
            <a:headEnd len="med" w="med" type="none"/>
            <a:tailEnd len="med" w="med" type="none"/>
          </a:ln>
        </p:spPr>
      </p:cxnSp>
      <p:sp>
        <p:nvSpPr>
          <p:cNvPr id="130" name="Google Shape;130;p18"/>
          <p:cNvSpPr/>
          <p:nvPr/>
        </p:nvSpPr>
        <p:spPr>
          <a:xfrm>
            <a:off x="453727" y="23876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18"/>
          <p:cNvSpPr txBox="1"/>
          <p:nvPr>
            <p:ph idx="1" type="subTitle"/>
          </p:nvPr>
        </p:nvSpPr>
        <p:spPr>
          <a:xfrm>
            <a:off x="645275" y="2291984"/>
            <a:ext cx="36213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32" name="Google Shape;132;p18"/>
          <p:cNvSpPr txBox="1"/>
          <p:nvPr>
            <p:ph idx="2" type="body"/>
          </p:nvPr>
        </p:nvSpPr>
        <p:spPr>
          <a:xfrm>
            <a:off x="342975" y="2710450"/>
            <a:ext cx="39237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cxnSp>
        <p:nvCxnSpPr>
          <p:cNvPr id="133" name="Google Shape;133;p18"/>
          <p:cNvCxnSpPr/>
          <p:nvPr/>
        </p:nvCxnSpPr>
        <p:spPr>
          <a:xfrm>
            <a:off x="342977" y="4568993"/>
            <a:ext cx="8471100" cy="0"/>
          </a:xfrm>
          <a:prstGeom prst="straightConnector1">
            <a:avLst/>
          </a:prstGeom>
          <a:noFill/>
          <a:ln cap="flat" cmpd="sng" w="9525">
            <a:solidFill>
              <a:schemeClr val="dk1"/>
            </a:solidFill>
            <a:prstDash val="solid"/>
            <a:round/>
            <a:headEnd len="med" w="med" type="none"/>
            <a:tailEnd len="med" w="med" type="none"/>
          </a:ln>
        </p:spPr>
      </p:cxnSp>
      <p:sp>
        <p:nvSpPr>
          <p:cNvPr id="134" name="Google Shape;134;p18"/>
          <p:cNvSpPr/>
          <p:nvPr/>
        </p:nvSpPr>
        <p:spPr>
          <a:xfrm>
            <a:off x="4689277" y="23876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 name="Google Shape;135;p18"/>
          <p:cNvSpPr txBox="1"/>
          <p:nvPr>
            <p:ph idx="3" type="subTitle"/>
          </p:nvPr>
        </p:nvSpPr>
        <p:spPr>
          <a:xfrm>
            <a:off x="4880825" y="2291984"/>
            <a:ext cx="36213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36" name="Google Shape;136;p18"/>
          <p:cNvSpPr txBox="1"/>
          <p:nvPr>
            <p:ph idx="4" type="body"/>
          </p:nvPr>
        </p:nvSpPr>
        <p:spPr>
          <a:xfrm>
            <a:off x="4578525" y="2710450"/>
            <a:ext cx="39237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37" name="Google Shape;137;p18"/>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p18"/>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pos="5544">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6_1_1">
    <p:spTree>
      <p:nvGrpSpPr>
        <p:cNvPr id="139" name="Shape 139"/>
        <p:cNvGrpSpPr/>
        <p:nvPr/>
      </p:nvGrpSpPr>
      <p:grpSpPr>
        <a:xfrm>
          <a:off x="0" y="0"/>
          <a:ext cx="0" cy="0"/>
          <a:chOff x="0" y="0"/>
          <a:chExt cx="0" cy="0"/>
        </a:xfrm>
      </p:grpSpPr>
      <p:sp>
        <p:nvSpPr>
          <p:cNvPr id="140" name="Google Shape;140;p19"/>
          <p:cNvSpPr txBox="1"/>
          <p:nvPr>
            <p:ph idx="1" type="body"/>
          </p:nvPr>
        </p:nvSpPr>
        <p:spPr>
          <a:xfrm>
            <a:off x="6696350" y="2710450"/>
            <a:ext cx="18897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41" name="Google Shape;141;p19"/>
          <p:cNvSpPr txBox="1"/>
          <p:nvPr>
            <p:ph type="title"/>
          </p:nvPr>
        </p:nvSpPr>
        <p:spPr>
          <a:xfrm>
            <a:off x="342900" y="457200"/>
            <a:ext cx="8458200" cy="15816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cxnSp>
        <p:nvCxnSpPr>
          <p:cNvPr id="142" name="Google Shape;142;p19"/>
          <p:cNvCxnSpPr/>
          <p:nvPr/>
        </p:nvCxnSpPr>
        <p:spPr>
          <a:xfrm>
            <a:off x="342977" y="460693"/>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143" name="Google Shape;143;p19"/>
          <p:cNvCxnSpPr/>
          <p:nvPr/>
        </p:nvCxnSpPr>
        <p:spPr>
          <a:xfrm>
            <a:off x="342977" y="2038918"/>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144" name="Google Shape;144;p19"/>
          <p:cNvCxnSpPr/>
          <p:nvPr/>
        </p:nvCxnSpPr>
        <p:spPr>
          <a:xfrm>
            <a:off x="342977" y="4568993"/>
            <a:ext cx="8471100" cy="0"/>
          </a:xfrm>
          <a:prstGeom prst="straightConnector1">
            <a:avLst/>
          </a:prstGeom>
          <a:noFill/>
          <a:ln cap="flat" cmpd="sng" w="9525">
            <a:solidFill>
              <a:schemeClr val="dk1"/>
            </a:solidFill>
            <a:prstDash val="solid"/>
            <a:round/>
            <a:headEnd len="med" w="med" type="none"/>
            <a:tailEnd len="med" w="med" type="none"/>
          </a:ln>
        </p:spPr>
      </p:cxnSp>
      <p:sp>
        <p:nvSpPr>
          <p:cNvPr id="145" name="Google Shape;145;p19"/>
          <p:cNvSpPr/>
          <p:nvPr/>
        </p:nvSpPr>
        <p:spPr>
          <a:xfrm>
            <a:off x="453727" y="23876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 name="Google Shape;146;p19"/>
          <p:cNvSpPr txBox="1"/>
          <p:nvPr>
            <p:ph idx="2" type="subTitle"/>
          </p:nvPr>
        </p:nvSpPr>
        <p:spPr>
          <a:xfrm>
            <a:off x="645275" y="2291984"/>
            <a:ext cx="15873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47" name="Google Shape;147;p19"/>
          <p:cNvSpPr txBox="1"/>
          <p:nvPr>
            <p:ph idx="3" type="body"/>
          </p:nvPr>
        </p:nvSpPr>
        <p:spPr>
          <a:xfrm>
            <a:off x="342975" y="2710450"/>
            <a:ext cx="18897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48" name="Google Shape;148;p19"/>
          <p:cNvSpPr/>
          <p:nvPr/>
        </p:nvSpPr>
        <p:spPr>
          <a:xfrm>
            <a:off x="4689277" y="23876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 name="Google Shape;149;p19"/>
          <p:cNvSpPr txBox="1"/>
          <p:nvPr>
            <p:ph idx="4" type="subTitle"/>
          </p:nvPr>
        </p:nvSpPr>
        <p:spPr>
          <a:xfrm>
            <a:off x="4880825" y="2291984"/>
            <a:ext cx="15873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50" name="Google Shape;150;p19"/>
          <p:cNvSpPr txBox="1"/>
          <p:nvPr>
            <p:ph idx="5" type="body"/>
          </p:nvPr>
        </p:nvSpPr>
        <p:spPr>
          <a:xfrm>
            <a:off x="4578525" y="2710450"/>
            <a:ext cx="18897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51" name="Google Shape;151;p19"/>
          <p:cNvSpPr/>
          <p:nvPr/>
        </p:nvSpPr>
        <p:spPr>
          <a:xfrm>
            <a:off x="2571452" y="23876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 name="Google Shape;152;p19"/>
          <p:cNvSpPr txBox="1"/>
          <p:nvPr>
            <p:ph idx="6" type="subTitle"/>
          </p:nvPr>
        </p:nvSpPr>
        <p:spPr>
          <a:xfrm>
            <a:off x="2763000" y="2291984"/>
            <a:ext cx="15873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53" name="Google Shape;153;p19"/>
          <p:cNvSpPr txBox="1"/>
          <p:nvPr>
            <p:ph idx="7" type="body"/>
          </p:nvPr>
        </p:nvSpPr>
        <p:spPr>
          <a:xfrm>
            <a:off x="2460700" y="2710450"/>
            <a:ext cx="1889700" cy="1734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54" name="Google Shape;154;p19"/>
          <p:cNvSpPr/>
          <p:nvPr/>
        </p:nvSpPr>
        <p:spPr>
          <a:xfrm>
            <a:off x="6807102" y="2387675"/>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 name="Google Shape;155;p19"/>
          <p:cNvSpPr txBox="1"/>
          <p:nvPr>
            <p:ph idx="8" type="subTitle"/>
          </p:nvPr>
        </p:nvSpPr>
        <p:spPr>
          <a:xfrm>
            <a:off x="6998650" y="2291984"/>
            <a:ext cx="15873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56" name="Google Shape;156;p19"/>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157" name="Google Shape;157;p19"/>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pos="5544">
          <p15:clr>
            <a:srgbClr val="E46962"/>
          </p15:clr>
        </p15:guide>
        <p15:guide id="2" pos="2884">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with footer 1">
  <p:cSld name="CUSTOM_3">
    <p:spTree>
      <p:nvGrpSpPr>
        <p:cNvPr id="158" name="Shape 158"/>
        <p:cNvGrpSpPr/>
        <p:nvPr/>
      </p:nvGrpSpPr>
      <p:grpSpPr>
        <a:xfrm>
          <a:off x="0" y="0"/>
          <a:ext cx="0" cy="0"/>
          <a:chOff x="0" y="0"/>
          <a:chExt cx="0" cy="0"/>
        </a:xfrm>
      </p:grpSpPr>
      <p:sp>
        <p:nvSpPr>
          <p:cNvPr id="159" name="Google Shape;159;p20"/>
          <p:cNvSpPr txBox="1"/>
          <p:nvPr>
            <p:ph idx="1" type="body"/>
          </p:nvPr>
        </p:nvSpPr>
        <p:spPr>
          <a:xfrm>
            <a:off x="6129700" y="1058025"/>
            <a:ext cx="2556900" cy="30273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60" name="Google Shape;160;p20"/>
          <p:cNvSpPr txBox="1"/>
          <p:nvPr>
            <p:ph idx="2" type="body"/>
          </p:nvPr>
        </p:nvSpPr>
        <p:spPr>
          <a:xfrm>
            <a:off x="4695000" y="1058025"/>
            <a:ext cx="1378200" cy="3027300"/>
          </a:xfrm>
          <a:prstGeom prst="rect">
            <a:avLst/>
          </a:prstGeom>
        </p:spPr>
        <p:txBody>
          <a:bodyPr anchorCtr="0" anchor="ctr" bIns="91425" lIns="91425" spcFirstLastPara="1" rIns="91425" wrap="square" tIns="91425">
            <a:noAutofit/>
          </a:bodyPr>
          <a:lstStyle>
            <a:lvl1pPr indent="-304800" lvl="0" marL="457200" algn="r">
              <a:spcBef>
                <a:spcPts val="0"/>
              </a:spcBef>
              <a:spcAft>
                <a:spcPts val="0"/>
              </a:spcAft>
              <a:buSzPts val="1200"/>
              <a:buChar char="●"/>
              <a:defRPr/>
            </a:lvl1pPr>
            <a:lvl2pPr indent="-304800" lvl="1" marL="914400" algn="r">
              <a:spcBef>
                <a:spcPts val="500"/>
              </a:spcBef>
              <a:spcAft>
                <a:spcPts val="0"/>
              </a:spcAft>
              <a:buSzPts val="1200"/>
              <a:buChar char="○"/>
              <a:defRPr/>
            </a:lvl2pPr>
            <a:lvl3pPr indent="-304800" lvl="2" marL="1371600" algn="r">
              <a:spcBef>
                <a:spcPts val="500"/>
              </a:spcBef>
              <a:spcAft>
                <a:spcPts val="0"/>
              </a:spcAft>
              <a:buSzPts val="1200"/>
              <a:buChar char="■"/>
              <a:defRPr/>
            </a:lvl3pPr>
            <a:lvl4pPr indent="-304800" lvl="3" marL="1828800" algn="r">
              <a:spcBef>
                <a:spcPts val="500"/>
              </a:spcBef>
              <a:spcAft>
                <a:spcPts val="0"/>
              </a:spcAft>
              <a:buSzPts val="1200"/>
              <a:buChar char="●"/>
              <a:defRPr/>
            </a:lvl4pPr>
            <a:lvl5pPr indent="-304800" lvl="4" marL="2286000" algn="r">
              <a:spcBef>
                <a:spcPts val="500"/>
              </a:spcBef>
              <a:spcAft>
                <a:spcPts val="0"/>
              </a:spcAft>
              <a:buSzPts val="1200"/>
              <a:buChar char="○"/>
              <a:defRPr/>
            </a:lvl5pPr>
            <a:lvl6pPr indent="-304800" lvl="5" marL="2743200" algn="r">
              <a:spcBef>
                <a:spcPts val="500"/>
              </a:spcBef>
              <a:spcAft>
                <a:spcPts val="0"/>
              </a:spcAft>
              <a:buSzPts val="1200"/>
              <a:buChar char="■"/>
              <a:defRPr/>
            </a:lvl6pPr>
            <a:lvl7pPr indent="-304800" lvl="6" marL="3200400" algn="r">
              <a:spcBef>
                <a:spcPts val="500"/>
              </a:spcBef>
              <a:spcAft>
                <a:spcPts val="0"/>
              </a:spcAft>
              <a:buSzPts val="1200"/>
              <a:buChar char="●"/>
              <a:defRPr/>
            </a:lvl7pPr>
            <a:lvl8pPr indent="-304800" lvl="7" marL="3657600" algn="r">
              <a:spcBef>
                <a:spcPts val="500"/>
              </a:spcBef>
              <a:spcAft>
                <a:spcPts val="0"/>
              </a:spcAft>
              <a:buSzPts val="1200"/>
              <a:buChar char="○"/>
              <a:defRPr/>
            </a:lvl8pPr>
            <a:lvl9pPr indent="-304800" lvl="8" marL="4114800" algn="r">
              <a:spcBef>
                <a:spcPts val="500"/>
              </a:spcBef>
              <a:spcAft>
                <a:spcPts val="500"/>
              </a:spcAft>
              <a:buSzPts val="1200"/>
              <a:buChar char="■"/>
              <a:defRPr/>
            </a:lvl9pPr>
          </a:lstStyle>
          <a:p/>
        </p:txBody>
      </p:sp>
      <p:sp>
        <p:nvSpPr>
          <p:cNvPr id="161" name="Google Shape;161;p20"/>
          <p:cNvSpPr txBox="1"/>
          <p:nvPr>
            <p:ph type="title"/>
          </p:nvPr>
        </p:nvSpPr>
        <p:spPr>
          <a:xfrm>
            <a:off x="457200" y="1195125"/>
            <a:ext cx="4000500" cy="2613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62" name="Google Shape;162;p20"/>
          <p:cNvSpPr txBox="1"/>
          <p:nvPr>
            <p:ph idx="3"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163" name="Google Shape;163;p20"/>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164" name="Google Shape;164;p20"/>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orient="horz" pos="666">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14" name="Shape 14"/>
        <p:cNvGrpSpPr/>
        <p:nvPr/>
      </p:nvGrpSpPr>
      <p:grpSpPr>
        <a:xfrm>
          <a:off x="0" y="0"/>
          <a:ext cx="0" cy="0"/>
          <a:chOff x="0" y="0"/>
          <a:chExt cx="0" cy="0"/>
        </a:xfrm>
      </p:grpSpPr>
      <p:sp>
        <p:nvSpPr>
          <p:cNvPr id="15" name="Google Shape;15;p3"/>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6" name="Google Shape;16;p3"/>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with footer 2">
  <p:cSld name="CUSTOM_3_3">
    <p:spTree>
      <p:nvGrpSpPr>
        <p:cNvPr id="165" name="Shape 165"/>
        <p:cNvGrpSpPr/>
        <p:nvPr/>
      </p:nvGrpSpPr>
      <p:grpSpPr>
        <a:xfrm>
          <a:off x="0" y="0"/>
          <a:ext cx="0" cy="0"/>
          <a:chOff x="0" y="0"/>
          <a:chExt cx="0" cy="0"/>
        </a:xfrm>
      </p:grpSpPr>
      <p:sp>
        <p:nvSpPr>
          <p:cNvPr id="166" name="Google Shape;166;p21"/>
          <p:cNvSpPr txBox="1"/>
          <p:nvPr>
            <p:ph idx="1" type="body"/>
          </p:nvPr>
        </p:nvSpPr>
        <p:spPr>
          <a:xfrm>
            <a:off x="1891900" y="1058025"/>
            <a:ext cx="2556900" cy="30273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67" name="Google Shape;167;p21"/>
          <p:cNvSpPr txBox="1"/>
          <p:nvPr>
            <p:ph idx="2" type="body"/>
          </p:nvPr>
        </p:nvSpPr>
        <p:spPr>
          <a:xfrm>
            <a:off x="457200" y="1058025"/>
            <a:ext cx="1378200" cy="3027300"/>
          </a:xfrm>
          <a:prstGeom prst="rect">
            <a:avLst/>
          </a:prstGeom>
        </p:spPr>
        <p:txBody>
          <a:bodyPr anchorCtr="0" anchor="ctr" bIns="91425" lIns="91425" spcFirstLastPara="1" rIns="91425" wrap="square" tIns="91425">
            <a:noAutofit/>
          </a:bodyPr>
          <a:lstStyle>
            <a:lvl1pPr indent="-304800" lvl="0" marL="457200" algn="r">
              <a:spcBef>
                <a:spcPts val="0"/>
              </a:spcBef>
              <a:spcAft>
                <a:spcPts val="0"/>
              </a:spcAft>
              <a:buSzPts val="1200"/>
              <a:buChar char="●"/>
              <a:defRPr/>
            </a:lvl1pPr>
            <a:lvl2pPr indent="-304800" lvl="1" marL="914400" algn="r">
              <a:spcBef>
                <a:spcPts val="500"/>
              </a:spcBef>
              <a:spcAft>
                <a:spcPts val="0"/>
              </a:spcAft>
              <a:buSzPts val="1200"/>
              <a:buChar char="○"/>
              <a:defRPr/>
            </a:lvl2pPr>
            <a:lvl3pPr indent="-304800" lvl="2" marL="1371600" algn="r">
              <a:spcBef>
                <a:spcPts val="500"/>
              </a:spcBef>
              <a:spcAft>
                <a:spcPts val="0"/>
              </a:spcAft>
              <a:buSzPts val="1200"/>
              <a:buChar char="■"/>
              <a:defRPr/>
            </a:lvl3pPr>
            <a:lvl4pPr indent="-304800" lvl="3" marL="1828800" algn="r">
              <a:spcBef>
                <a:spcPts val="500"/>
              </a:spcBef>
              <a:spcAft>
                <a:spcPts val="0"/>
              </a:spcAft>
              <a:buSzPts val="1200"/>
              <a:buChar char="●"/>
              <a:defRPr/>
            </a:lvl4pPr>
            <a:lvl5pPr indent="-304800" lvl="4" marL="2286000" algn="r">
              <a:spcBef>
                <a:spcPts val="500"/>
              </a:spcBef>
              <a:spcAft>
                <a:spcPts val="0"/>
              </a:spcAft>
              <a:buSzPts val="1200"/>
              <a:buChar char="○"/>
              <a:defRPr/>
            </a:lvl5pPr>
            <a:lvl6pPr indent="-304800" lvl="5" marL="2743200" algn="r">
              <a:spcBef>
                <a:spcPts val="500"/>
              </a:spcBef>
              <a:spcAft>
                <a:spcPts val="0"/>
              </a:spcAft>
              <a:buSzPts val="1200"/>
              <a:buChar char="■"/>
              <a:defRPr/>
            </a:lvl6pPr>
            <a:lvl7pPr indent="-304800" lvl="6" marL="3200400" algn="r">
              <a:spcBef>
                <a:spcPts val="500"/>
              </a:spcBef>
              <a:spcAft>
                <a:spcPts val="0"/>
              </a:spcAft>
              <a:buSzPts val="1200"/>
              <a:buChar char="●"/>
              <a:defRPr/>
            </a:lvl7pPr>
            <a:lvl8pPr indent="-304800" lvl="7" marL="3657600" algn="r">
              <a:spcBef>
                <a:spcPts val="500"/>
              </a:spcBef>
              <a:spcAft>
                <a:spcPts val="0"/>
              </a:spcAft>
              <a:buSzPts val="1200"/>
              <a:buChar char="○"/>
              <a:defRPr/>
            </a:lvl8pPr>
            <a:lvl9pPr indent="-304800" lvl="8" marL="4114800" algn="r">
              <a:spcBef>
                <a:spcPts val="500"/>
              </a:spcBef>
              <a:spcAft>
                <a:spcPts val="500"/>
              </a:spcAft>
              <a:buSzPts val="1200"/>
              <a:buChar char="■"/>
              <a:defRPr/>
            </a:lvl9pPr>
          </a:lstStyle>
          <a:p/>
        </p:txBody>
      </p:sp>
      <p:sp>
        <p:nvSpPr>
          <p:cNvPr id="168" name="Google Shape;168;p21"/>
          <p:cNvSpPr txBox="1"/>
          <p:nvPr>
            <p:ph type="title"/>
          </p:nvPr>
        </p:nvSpPr>
        <p:spPr>
          <a:xfrm>
            <a:off x="4686100" y="1195125"/>
            <a:ext cx="4000500" cy="2613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69" name="Google Shape;169;p21"/>
          <p:cNvSpPr txBox="1"/>
          <p:nvPr>
            <p:ph idx="3"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170" name="Google Shape;170;p21"/>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171" name="Google Shape;171;p21"/>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orient="horz" pos="666">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CUSTOM_3_2">
    <p:spTree>
      <p:nvGrpSpPr>
        <p:cNvPr id="172" name="Shape 172"/>
        <p:cNvGrpSpPr/>
        <p:nvPr/>
      </p:nvGrpSpPr>
      <p:grpSpPr>
        <a:xfrm>
          <a:off x="0" y="0"/>
          <a:ext cx="0" cy="0"/>
          <a:chOff x="0" y="0"/>
          <a:chExt cx="0" cy="0"/>
        </a:xfrm>
      </p:grpSpPr>
      <p:sp>
        <p:nvSpPr>
          <p:cNvPr id="173" name="Google Shape;173;p22"/>
          <p:cNvSpPr txBox="1"/>
          <p:nvPr>
            <p:ph idx="1" type="body"/>
          </p:nvPr>
        </p:nvSpPr>
        <p:spPr>
          <a:xfrm>
            <a:off x="6129700" y="1058025"/>
            <a:ext cx="2556900" cy="30273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74" name="Google Shape;174;p22"/>
          <p:cNvSpPr txBox="1"/>
          <p:nvPr>
            <p:ph idx="2" type="body"/>
          </p:nvPr>
        </p:nvSpPr>
        <p:spPr>
          <a:xfrm>
            <a:off x="4695000" y="1058025"/>
            <a:ext cx="1378200" cy="3027300"/>
          </a:xfrm>
          <a:prstGeom prst="rect">
            <a:avLst/>
          </a:prstGeom>
        </p:spPr>
        <p:txBody>
          <a:bodyPr anchorCtr="0" anchor="ctr" bIns="91425" lIns="91425" spcFirstLastPara="1" rIns="91425" wrap="square" tIns="91425">
            <a:noAutofit/>
          </a:bodyPr>
          <a:lstStyle>
            <a:lvl1pPr indent="-304800" lvl="0" marL="457200" algn="r">
              <a:spcBef>
                <a:spcPts val="0"/>
              </a:spcBef>
              <a:spcAft>
                <a:spcPts val="0"/>
              </a:spcAft>
              <a:buSzPts val="1200"/>
              <a:buChar char="●"/>
              <a:defRPr/>
            </a:lvl1pPr>
            <a:lvl2pPr indent="-304800" lvl="1" marL="914400" algn="r">
              <a:spcBef>
                <a:spcPts val="500"/>
              </a:spcBef>
              <a:spcAft>
                <a:spcPts val="0"/>
              </a:spcAft>
              <a:buSzPts val="1200"/>
              <a:buChar char="○"/>
              <a:defRPr/>
            </a:lvl2pPr>
            <a:lvl3pPr indent="-304800" lvl="2" marL="1371600" algn="r">
              <a:spcBef>
                <a:spcPts val="500"/>
              </a:spcBef>
              <a:spcAft>
                <a:spcPts val="0"/>
              </a:spcAft>
              <a:buSzPts val="1200"/>
              <a:buChar char="■"/>
              <a:defRPr/>
            </a:lvl3pPr>
            <a:lvl4pPr indent="-304800" lvl="3" marL="1828800" algn="r">
              <a:spcBef>
                <a:spcPts val="500"/>
              </a:spcBef>
              <a:spcAft>
                <a:spcPts val="0"/>
              </a:spcAft>
              <a:buSzPts val="1200"/>
              <a:buChar char="●"/>
              <a:defRPr/>
            </a:lvl4pPr>
            <a:lvl5pPr indent="-304800" lvl="4" marL="2286000" algn="r">
              <a:spcBef>
                <a:spcPts val="500"/>
              </a:spcBef>
              <a:spcAft>
                <a:spcPts val="0"/>
              </a:spcAft>
              <a:buSzPts val="1200"/>
              <a:buChar char="○"/>
              <a:defRPr/>
            </a:lvl5pPr>
            <a:lvl6pPr indent="-304800" lvl="5" marL="2743200" algn="r">
              <a:spcBef>
                <a:spcPts val="500"/>
              </a:spcBef>
              <a:spcAft>
                <a:spcPts val="0"/>
              </a:spcAft>
              <a:buSzPts val="1200"/>
              <a:buChar char="■"/>
              <a:defRPr/>
            </a:lvl6pPr>
            <a:lvl7pPr indent="-304800" lvl="6" marL="3200400" algn="r">
              <a:spcBef>
                <a:spcPts val="500"/>
              </a:spcBef>
              <a:spcAft>
                <a:spcPts val="0"/>
              </a:spcAft>
              <a:buSzPts val="1200"/>
              <a:buChar char="●"/>
              <a:defRPr/>
            </a:lvl7pPr>
            <a:lvl8pPr indent="-304800" lvl="7" marL="3657600" algn="r">
              <a:spcBef>
                <a:spcPts val="500"/>
              </a:spcBef>
              <a:spcAft>
                <a:spcPts val="0"/>
              </a:spcAft>
              <a:buSzPts val="1200"/>
              <a:buChar char="○"/>
              <a:defRPr/>
            </a:lvl8pPr>
            <a:lvl9pPr indent="-304800" lvl="8" marL="4114800" algn="r">
              <a:spcBef>
                <a:spcPts val="500"/>
              </a:spcBef>
              <a:spcAft>
                <a:spcPts val="500"/>
              </a:spcAft>
              <a:buSzPts val="1200"/>
              <a:buChar char="■"/>
              <a:defRPr/>
            </a:lvl9pPr>
          </a:lstStyle>
          <a:p/>
        </p:txBody>
      </p:sp>
      <p:cxnSp>
        <p:nvCxnSpPr>
          <p:cNvPr id="175" name="Google Shape;175;p22"/>
          <p:cNvCxnSpPr/>
          <p:nvPr/>
        </p:nvCxnSpPr>
        <p:spPr>
          <a:xfrm rot="10800000">
            <a:off x="4572000" y="466575"/>
            <a:ext cx="0" cy="4107900"/>
          </a:xfrm>
          <a:prstGeom prst="straightConnector1">
            <a:avLst/>
          </a:prstGeom>
          <a:noFill/>
          <a:ln cap="flat" cmpd="sng" w="9525">
            <a:solidFill>
              <a:schemeClr val="dk1"/>
            </a:solidFill>
            <a:prstDash val="solid"/>
            <a:round/>
            <a:headEnd len="med" w="med" type="none"/>
            <a:tailEnd len="med" w="med" type="none"/>
          </a:ln>
        </p:spPr>
      </p:cxnSp>
      <p:sp>
        <p:nvSpPr>
          <p:cNvPr id="176" name="Google Shape;176;p22"/>
          <p:cNvSpPr txBox="1"/>
          <p:nvPr>
            <p:ph type="title"/>
          </p:nvPr>
        </p:nvSpPr>
        <p:spPr>
          <a:xfrm>
            <a:off x="457200" y="1195125"/>
            <a:ext cx="4000500" cy="2613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cxnSp>
        <p:nvCxnSpPr>
          <p:cNvPr id="177" name="Google Shape;177;p22"/>
          <p:cNvCxnSpPr/>
          <p:nvPr/>
        </p:nvCxnSpPr>
        <p:spPr>
          <a:xfrm>
            <a:off x="342977" y="4568993"/>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178" name="Google Shape;178;p22"/>
          <p:cNvCxnSpPr/>
          <p:nvPr/>
        </p:nvCxnSpPr>
        <p:spPr>
          <a:xfrm>
            <a:off x="342977" y="460693"/>
            <a:ext cx="8471100" cy="0"/>
          </a:xfrm>
          <a:prstGeom prst="straightConnector1">
            <a:avLst/>
          </a:prstGeom>
          <a:noFill/>
          <a:ln cap="flat" cmpd="sng" w="9525">
            <a:solidFill>
              <a:schemeClr val="dk1"/>
            </a:solidFill>
            <a:prstDash val="solid"/>
            <a:round/>
            <a:headEnd len="med" w="med" type="none"/>
            <a:tailEnd len="med" w="med" type="none"/>
          </a:ln>
        </p:spPr>
      </p:cxnSp>
      <p:sp>
        <p:nvSpPr>
          <p:cNvPr id="179" name="Google Shape;179;p22"/>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180" name="Google Shape;180;p22"/>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orient="horz" pos="666">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CUSTOM_3_1">
    <p:spTree>
      <p:nvGrpSpPr>
        <p:cNvPr id="181" name="Shape 181"/>
        <p:cNvGrpSpPr/>
        <p:nvPr/>
      </p:nvGrpSpPr>
      <p:grpSpPr>
        <a:xfrm>
          <a:off x="0" y="0"/>
          <a:ext cx="0" cy="0"/>
          <a:chOff x="0" y="0"/>
          <a:chExt cx="0" cy="0"/>
        </a:xfrm>
      </p:grpSpPr>
      <p:cxnSp>
        <p:nvCxnSpPr>
          <p:cNvPr id="182" name="Google Shape;182;p23"/>
          <p:cNvCxnSpPr/>
          <p:nvPr/>
        </p:nvCxnSpPr>
        <p:spPr>
          <a:xfrm rot="10800000">
            <a:off x="4572000" y="466575"/>
            <a:ext cx="0" cy="4107900"/>
          </a:xfrm>
          <a:prstGeom prst="straightConnector1">
            <a:avLst/>
          </a:prstGeom>
          <a:noFill/>
          <a:ln cap="flat" cmpd="sng" w="9525">
            <a:solidFill>
              <a:schemeClr val="dk1"/>
            </a:solidFill>
            <a:prstDash val="solid"/>
            <a:round/>
            <a:headEnd len="med" w="med" type="none"/>
            <a:tailEnd len="med" w="med" type="none"/>
          </a:ln>
        </p:spPr>
      </p:cxnSp>
      <p:sp>
        <p:nvSpPr>
          <p:cNvPr id="183" name="Google Shape;183;p23"/>
          <p:cNvSpPr txBox="1"/>
          <p:nvPr>
            <p:ph type="title"/>
          </p:nvPr>
        </p:nvSpPr>
        <p:spPr>
          <a:xfrm>
            <a:off x="457200" y="1195125"/>
            <a:ext cx="4000500" cy="2613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cxnSp>
        <p:nvCxnSpPr>
          <p:cNvPr id="184" name="Google Shape;184;p23"/>
          <p:cNvCxnSpPr/>
          <p:nvPr/>
        </p:nvCxnSpPr>
        <p:spPr>
          <a:xfrm>
            <a:off x="342977" y="4568993"/>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185" name="Google Shape;185;p23"/>
          <p:cNvCxnSpPr/>
          <p:nvPr/>
        </p:nvCxnSpPr>
        <p:spPr>
          <a:xfrm>
            <a:off x="342977" y="460693"/>
            <a:ext cx="8471100" cy="0"/>
          </a:xfrm>
          <a:prstGeom prst="straightConnector1">
            <a:avLst/>
          </a:prstGeom>
          <a:noFill/>
          <a:ln cap="flat" cmpd="sng" w="9525">
            <a:solidFill>
              <a:schemeClr val="dk1"/>
            </a:solidFill>
            <a:prstDash val="solid"/>
            <a:round/>
            <a:headEnd len="med" w="med" type="none"/>
            <a:tailEnd len="med" w="med" type="none"/>
          </a:ln>
        </p:spPr>
      </p:cxnSp>
      <p:sp>
        <p:nvSpPr>
          <p:cNvPr id="186" name="Google Shape;186;p23"/>
          <p:cNvSpPr txBox="1"/>
          <p:nvPr>
            <p:ph idx="1" type="body"/>
          </p:nvPr>
        </p:nvSpPr>
        <p:spPr>
          <a:xfrm>
            <a:off x="4933600" y="1058025"/>
            <a:ext cx="3523200" cy="30273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187" name="Google Shape;187;p23"/>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188" name="Google Shape;188;p23"/>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3_1_1">
    <p:spTree>
      <p:nvGrpSpPr>
        <p:cNvPr id="189" name="Shape 189"/>
        <p:cNvGrpSpPr/>
        <p:nvPr/>
      </p:nvGrpSpPr>
      <p:grpSpPr>
        <a:xfrm>
          <a:off x="0" y="0"/>
          <a:ext cx="0" cy="0"/>
          <a:chOff x="0" y="0"/>
          <a:chExt cx="0" cy="0"/>
        </a:xfrm>
      </p:grpSpPr>
      <p:cxnSp>
        <p:nvCxnSpPr>
          <p:cNvPr id="190" name="Google Shape;190;p24"/>
          <p:cNvCxnSpPr/>
          <p:nvPr/>
        </p:nvCxnSpPr>
        <p:spPr>
          <a:xfrm rot="10800000">
            <a:off x="3319175" y="466575"/>
            <a:ext cx="0" cy="4107900"/>
          </a:xfrm>
          <a:prstGeom prst="straightConnector1">
            <a:avLst/>
          </a:prstGeom>
          <a:noFill/>
          <a:ln cap="flat" cmpd="sng" w="9525">
            <a:solidFill>
              <a:schemeClr val="dk1"/>
            </a:solidFill>
            <a:prstDash val="solid"/>
            <a:round/>
            <a:headEnd len="med" w="med" type="none"/>
            <a:tailEnd len="med" w="med" type="none"/>
          </a:ln>
        </p:spPr>
      </p:cxnSp>
      <p:sp>
        <p:nvSpPr>
          <p:cNvPr id="191" name="Google Shape;191;p24"/>
          <p:cNvSpPr txBox="1"/>
          <p:nvPr>
            <p:ph type="title"/>
          </p:nvPr>
        </p:nvSpPr>
        <p:spPr>
          <a:xfrm>
            <a:off x="457200" y="1195125"/>
            <a:ext cx="2727300" cy="2613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cxnSp>
        <p:nvCxnSpPr>
          <p:cNvPr id="192" name="Google Shape;192;p24"/>
          <p:cNvCxnSpPr/>
          <p:nvPr/>
        </p:nvCxnSpPr>
        <p:spPr>
          <a:xfrm>
            <a:off x="342977" y="4568993"/>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193" name="Google Shape;193;p24"/>
          <p:cNvCxnSpPr/>
          <p:nvPr/>
        </p:nvCxnSpPr>
        <p:spPr>
          <a:xfrm>
            <a:off x="342977" y="460693"/>
            <a:ext cx="8471100" cy="0"/>
          </a:xfrm>
          <a:prstGeom prst="straightConnector1">
            <a:avLst/>
          </a:prstGeom>
          <a:noFill/>
          <a:ln cap="flat" cmpd="sng" w="9525">
            <a:solidFill>
              <a:schemeClr val="dk1"/>
            </a:solidFill>
            <a:prstDash val="solid"/>
            <a:round/>
            <a:headEnd len="med" w="med" type="none"/>
            <a:tailEnd len="med" w="med" type="none"/>
          </a:ln>
        </p:spPr>
      </p:cxnSp>
      <p:sp>
        <p:nvSpPr>
          <p:cNvPr id="194" name="Google Shape;194;p24"/>
          <p:cNvSpPr/>
          <p:nvPr/>
        </p:nvSpPr>
        <p:spPr>
          <a:xfrm>
            <a:off x="3813602" y="1201513"/>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 name="Google Shape;195;p24"/>
          <p:cNvSpPr txBox="1"/>
          <p:nvPr>
            <p:ph idx="1" type="subTitle"/>
          </p:nvPr>
        </p:nvSpPr>
        <p:spPr>
          <a:xfrm>
            <a:off x="4005150" y="1105813"/>
            <a:ext cx="46818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96" name="Google Shape;196;p24"/>
          <p:cNvSpPr/>
          <p:nvPr/>
        </p:nvSpPr>
        <p:spPr>
          <a:xfrm>
            <a:off x="3813602" y="1689638"/>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 name="Google Shape;197;p24"/>
          <p:cNvSpPr txBox="1"/>
          <p:nvPr>
            <p:ph idx="2" type="subTitle"/>
          </p:nvPr>
        </p:nvSpPr>
        <p:spPr>
          <a:xfrm>
            <a:off x="4005150" y="1593938"/>
            <a:ext cx="46818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198" name="Google Shape;198;p24"/>
          <p:cNvSpPr/>
          <p:nvPr/>
        </p:nvSpPr>
        <p:spPr>
          <a:xfrm>
            <a:off x="3813602" y="2177763"/>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 name="Google Shape;199;p24"/>
          <p:cNvSpPr txBox="1"/>
          <p:nvPr>
            <p:ph idx="3" type="subTitle"/>
          </p:nvPr>
        </p:nvSpPr>
        <p:spPr>
          <a:xfrm>
            <a:off x="4005150" y="2082063"/>
            <a:ext cx="46818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200" name="Google Shape;200;p24"/>
          <p:cNvSpPr/>
          <p:nvPr/>
        </p:nvSpPr>
        <p:spPr>
          <a:xfrm>
            <a:off x="3813602" y="2696488"/>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 name="Google Shape;201;p24"/>
          <p:cNvSpPr txBox="1"/>
          <p:nvPr>
            <p:ph idx="4" type="subTitle"/>
          </p:nvPr>
        </p:nvSpPr>
        <p:spPr>
          <a:xfrm>
            <a:off x="4005150" y="2600788"/>
            <a:ext cx="46818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202" name="Google Shape;202;p24"/>
          <p:cNvSpPr/>
          <p:nvPr/>
        </p:nvSpPr>
        <p:spPr>
          <a:xfrm>
            <a:off x="3813602" y="3215213"/>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 name="Google Shape;203;p24"/>
          <p:cNvSpPr txBox="1"/>
          <p:nvPr>
            <p:ph idx="5" type="subTitle"/>
          </p:nvPr>
        </p:nvSpPr>
        <p:spPr>
          <a:xfrm>
            <a:off x="4005150" y="3119513"/>
            <a:ext cx="46818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204" name="Google Shape;204;p24"/>
          <p:cNvSpPr/>
          <p:nvPr/>
        </p:nvSpPr>
        <p:spPr>
          <a:xfrm>
            <a:off x="3813602" y="3733938"/>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5" name="Google Shape;205;p24"/>
          <p:cNvSpPr txBox="1"/>
          <p:nvPr>
            <p:ph idx="6" type="subTitle"/>
          </p:nvPr>
        </p:nvSpPr>
        <p:spPr>
          <a:xfrm>
            <a:off x="4005150" y="3638238"/>
            <a:ext cx="46818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206" name="Google Shape;206;p24"/>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07" name="Google Shape;207;p24"/>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footer">
  <p:cSld name="CUSTOM_1">
    <p:spTree>
      <p:nvGrpSpPr>
        <p:cNvPr id="208" name="Shape 208"/>
        <p:cNvGrpSpPr/>
        <p:nvPr/>
      </p:nvGrpSpPr>
      <p:grpSpPr>
        <a:xfrm>
          <a:off x="0" y="0"/>
          <a:ext cx="0" cy="0"/>
          <a:chOff x="0" y="0"/>
          <a:chExt cx="0" cy="0"/>
        </a:xfrm>
      </p:grpSpPr>
      <p:sp>
        <p:nvSpPr>
          <p:cNvPr id="209" name="Google Shape;209;p25"/>
          <p:cNvSpPr txBox="1"/>
          <p:nvPr>
            <p:ph type="title"/>
          </p:nvPr>
        </p:nvSpPr>
        <p:spPr>
          <a:xfrm>
            <a:off x="342900" y="457200"/>
            <a:ext cx="3544800" cy="41118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10" name="Google Shape;210;p25"/>
          <p:cNvSpPr txBox="1"/>
          <p:nvPr>
            <p:ph idx="1"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211" name="Google Shape;211;p25"/>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12" name="Google Shape;212;p25"/>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CUSTOM_1_1">
    <p:spTree>
      <p:nvGrpSpPr>
        <p:cNvPr id="213" name="Shape 213"/>
        <p:cNvGrpSpPr/>
        <p:nvPr/>
      </p:nvGrpSpPr>
      <p:grpSpPr>
        <a:xfrm>
          <a:off x="0" y="0"/>
          <a:ext cx="0" cy="0"/>
          <a:chOff x="0" y="0"/>
          <a:chExt cx="0" cy="0"/>
        </a:xfrm>
      </p:grpSpPr>
      <p:sp>
        <p:nvSpPr>
          <p:cNvPr id="214" name="Google Shape;214;p26"/>
          <p:cNvSpPr txBox="1"/>
          <p:nvPr>
            <p:ph type="title"/>
          </p:nvPr>
        </p:nvSpPr>
        <p:spPr>
          <a:xfrm>
            <a:off x="342900" y="457200"/>
            <a:ext cx="3544800" cy="41118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15" name="Google Shape;215;p26"/>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16" name="Google Shape;216;p26"/>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with footer">
  <p:cSld name="CUSTOM_7">
    <p:spTree>
      <p:nvGrpSpPr>
        <p:cNvPr id="217" name="Shape 217"/>
        <p:cNvGrpSpPr/>
        <p:nvPr/>
      </p:nvGrpSpPr>
      <p:grpSpPr>
        <a:xfrm>
          <a:off x="0" y="0"/>
          <a:ext cx="0" cy="0"/>
          <a:chOff x="0" y="0"/>
          <a:chExt cx="0" cy="0"/>
        </a:xfrm>
      </p:grpSpPr>
      <p:sp>
        <p:nvSpPr>
          <p:cNvPr id="218" name="Google Shape;218;p27"/>
          <p:cNvSpPr txBox="1"/>
          <p:nvPr>
            <p:ph type="title"/>
          </p:nvPr>
        </p:nvSpPr>
        <p:spPr>
          <a:xfrm>
            <a:off x="342900" y="457200"/>
            <a:ext cx="8458200" cy="8715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19" name="Google Shape;219;p27"/>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20" name="Google Shape;220;p27"/>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 name="Google Shape;221;p27"/>
          <p:cNvSpPr txBox="1"/>
          <p:nvPr>
            <p:ph idx="1"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7_1">
    <p:spTree>
      <p:nvGrpSpPr>
        <p:cNvPr id="222" name="Shape 222"/>
        <p:cNvGrpSpPr/>
        <p:nvPr/>
      </p:nvGrpSpPr>
      <p:grpSpPr>
        <a:xfrm>
          <a:off x="0" y="0"/>
          <a:ext cx="0" cy="0"/>
          <a:chOff x="0" y="0"/>
          <a:chExt cx="0" cy="0"/>
        </a:xfrm>
      </p:grpSpPr>
      <p:sp>
        <p:nvSpPr>
          <p:cNvPr id="223" name="Google Shape;223;p28"/>
          <p:cNvSpPr txBox="1"/>
          <p:nvPr>
            <p:ph type="title"/>
          </p:nvPr>
        </p:nvSpPr>
        <p:spPr>
          <a:xfrm>
            <a:off x="342900" y="457200"/>
            <a:ext cx="8458200" cy="8715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24" name="Google Shape;224;p28"/>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25" name="Google Shape;225;p28"/>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header and footer">
  <p:cSld name="CUSTOM_2_2">
    <p:spTree>
      <p:nvGrpSpPr>
        <p:cNvPr id="226" name="Shape 226"/>
        <p:cNvGrpSpPr/>
        <p:nvPr/>
      </p:nvGrpSpPr>
      <p:grpSpPr>
        <a:xfrm>
          <a:off x="0" y="0"/>
          <a:ext cx="0" cy="0"/>
          <a:chOff x="0" y="0"/>
          <a:chExt cx="0" cy="0"/>
        </a:xfrm>
      </p:grpSpPr>
      <p:sp>
        <p:nvSpPr>
          <p:cNvPr id="227" name="Google Shape;227;p29"/>
          <p:cNvSpPr txBox="1"/>
          <p:nvPr>
            <p:ph idx="1" type="subTitle"/>
          </p:nvPr>
        </p:nvSpPr>
        <p:spPr>
          <a:xfrm>
            <a:off x="342900" y="630425"/>
            <a:ext cx="8345700" cy="259200"/>
          </a:xfrm>
          <a:prstGeom prst="rect">
            <a:avLst/>
          </a:prstGeom>
        </p:spPr>
        <p:txBody>
          <a:bodyPr anchorCtr="0" anchor="t" bIns="91425" lIns="137150" spcFirstLastPara="1" rIns="91425" wrap="square" tIns="91425">
            <a:noAutofit/>
          </a:bodyPr>
          <a:lstStyle>
            <a:lvl1pPr lvl="0">
              <a:spcBef>
                <a:spcPts val="0"/>
              </a:spcBef>
              <a:spcAft>
                <a:spcPts val="0"/>
              </a:spcAft>
              <a:buSzPts val="1000"/>
              <a:buFont typeface="IBM Plex Mono Light"/>
              <a:buNone/>
              <a:defRPr>
                <a:latin typeface="IBM Plex Mono Light"/>
                <a:ea typeface="IBM Plex Mono Light"/>
                <a:cs typeface="IBM Plex Mono Light"/>
                <a:sym typeface="IBM Plex Mono Light"/>
              </a:defRPr>
            </a:lvl1pPr>
            <a:lvl2pPr lvl="1">
              <a:spcBef>
                <a:spcPts val="400"/>
              </a:spcBef>
              <a:spcAft>
                <a:spcPts val="0"/>
              </a:spcAft>
              <a:buSzPts val="1000"/>
              <a:buFont typeface="IBM Plex Mono Light"/>
              <a:buNone/>
              <a:defRPr>
                <a:latin typeface="IBM Plex Mono Light"/>
                <a:ea typeface="IBM Plex Mono Light"/>
                <a:cs typeface="IBM Plex Mono Light"/>
                <a:sym typeface="IBM Plex Mono Light"/>
              </a:defRPr>
            </a:lvl2pPr>
            <a:lvl3pPr lvl="2">
              <a:spcBef>
                <a:spcPts val="400"/>
              </a:spcBef>
              <a:spcAft>
                <a:spcPts val="0"/>
              </a:spcAft>
              <a:buSzPts val="1000"/>
              <a:buFont typeface="IBM Plex Mono Light"/>
              <a:buNone/>
              <a:defRPr>
                <a:latin typeface="IBM Plex Mono Light"/>
                <a:ea typeface="IBM Plex Mono Light"/>
                <a:cs typeface="IBM Plex Mono Light"/>
                <a:sym typeface="IBM Plex Mono Light"/>
              </a:defRPr>
            </a:lvl3pPr>
            <a:lvl4pPr lvl="3">
              <a:spcBef>
                <a:spcPts val="400"/>
              </a:spcBef>
              <a:spcAft>
                <a:spcPts val="0"/>
              </a:spcAft>
              <a:buSzPts val="1000"/>
              <a:buFont typeface="IBM Plex Mono Light"/>
              <a:buNone/>
              <a:defRPr>
                <a:latin typeface="IBM Plex Mono Light"/>
                <a:ea typeface="IBM Plex Mono Light"/>
                <a:cs typeface="IBM Plex Mono Light"/>
                <a:sym typeface="IBM Plex Mono Light"/>
              </a:defRPr>
            </a:lvl4pPr>
            <a:lvl5pPr lvl="4">
              <a:spcBef>
                <a:spcPts val="400"/>
              </a:spcBef>
              <a:spcAft>
                <a:spcPts val="0"/>
              </a:spcAft>
              <a:buSzPts val="1000"/>
              <a:buFont typeface="IBM Plex Mono Light"/>
              <a:buNone/>
              <a:defRPr>
                <a:latin typeface="IBM Plex Mono Light"/>
                <a:ea typeface="IBM Plex Mono Light"/>
                <a:cs typeface="IBM Plex Mono Light"/>
                <a:sym typeface="IBM Plex Mono Light"/>
              </a:defRPr>
            </a:lvl5pPr>
            <a:lvl6pPr lvl="5">
              <a:spcBef>
                <a:spcPts val="400"/>
              </a:spcBef>
              <a:spcAft>
                <a:spcPts val="0"/>
              </a:spcAft>
              <a:buSzPts val="1000"/>
              <a:buFont typeface="IBM Plex Mono Light"/>
              <a:buNone/>
              <a:defRPr>
                <a:latin typeface="IBM Plex Mono Light"/>
                <a:ea typeface="IBM Plex Mono Light"/>
                <a:cs typeface="IBM Plex Mono Light"/>
                <a:sym typeface="IBM Plex Mono Light"/>
              </a:defRPr>
            </a:lvl6pPr>
            <a:lvl7pPr lvl="6">
              <a:spcBef>
                <a:spcPts val="400"/>
              </a:spcBef>
              <a:spcAft>
                <a:spcPts val="0"/>
              </a:spcAft>
              <a:buSzPts val="1000"/>
              <a:buFont typeface="IBM Plex Mono Light"/>
              <a:buNone/>
              <a:defRPr>
                <a:latin typeface="IBM Plex Mono Light"/>
                <a:ea typeface="IBM Plex Mono Light"/>
                <a:cs typeface="IBM Plex Mono Light"/>
                <a:sym typeface="IBM Plex Mono Light"/>
              </a:defRPr>
            </a:lvl7pPr>
            <a:lvl8pPr lvl="7">
              <a:spcBef>
                <a:spcPts val="400"/>
              </a:spcBef>
              <a:spcAft>
                <a:spcPts val="0"/>
              </a:spcAft>
              <a:buSzPts val="1000"/>
              <a:buFont typeface="IBM Plex Mono Light"/>
              <a:buNone/>
              <a:defRPr>
                <a:latin typeface="IBM Plex Mono Light"/>
                <a:ea typeface="IBM Plex Mono Light"/>
                <a:cs typeface="IBM Plex Mono Light"/>
                <a:sym typeface="IBM Plex Mono Light"/>
              </a:defRPr>
            </a:lvl8pPr>
            <a:lvl9pPr lvl="8">
              <a:spcBef>
                <a:spcPts val="400"/>
              </a:spcBef>
              <a:spcAft>
                <a:spcPts val="400"/>
              </a:spcAft>
              <a:buSzPts val="1000"/>
              <a:buFont typeface="IBM Plex Mono Light"/>
              <a:buNone/>
              <a:defRPr>
                <a:latin typeface="IBM Plex Mono Light"/>
                <a:ea typeface="IBM Plex Mono Light"/>
                <a:cs typeface="IBM Plex Mono Light"/>
                <a:sym typeface="IBM Plex Mono Light"/>
              </a:defRPr>
            </a:lvl9pPr>
          </a:lstStyle>
          <a:p/>
        </p:txBody>
      </p:sp>
      <p:sp>
        <p:nvSpPr>
          <p:cNvPr id="228" name="Google Shape;228;p29"/>
          <p:cNvSpPr txBox="1"/>
          <p:nvPr>
            <p:ph type="title"/>
          </p:nvPr>
        </p:nvSpPr>
        <p:spPr>
          <a:xfrm>
            <a:off x="342900" y="889625"/>
            <a:ext cx="8345700" cy="36795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29" name="Google Shape;229;p29"/>
          <p:cNvSpPr txBox="1"/>
          <p:nvPr>
            <p:ph idx="2"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230" name="Google Shape;230;p29"/>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31" name="Google Shape;231;p29"/>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2_2_1">
    <p:spTree>
      <p:nvGrpSpPr>
        <p:cNvPr id="232" name="Shape 232"/>
        <p:cNvGrpSpPr/>
        <p:nvPr/>
      </p:nvGrpSpPr>
      <p:grpSpPr>
        <a:xfrm>
          <a:off x="0" y="0"/>
          <a:ext cx="0" cy="0"/>
          <a:chOff x="0" y="0"/>
          <a:chExt cx="0" cy="0"/>
        </a:xfrm>
      </p:grpSpPr>
      <p:sp>
        <p:nvSpPr>
          <p:cNvPr id="233" name="Google Shape;233;p30"/>
          <p:cNvSpPr txBox="1"/>
          <p:nvPr>
            <p:ph idx="1" type="subTitle"/>
          </p:nvPr>
        </p:nvSpPr>
        <p:spPr>
          <a:xfrm>
            <a:off x="342900" y="630425"/>
            <a:ext cx="8345700" cy="259200"/>
          </a:xfrm>
          <a:prstGeom prst="rect">
            <a:avLst/>
          </a:prstGeom>
        </p:spPr>
        <p:txBody>
          <a:bodyPr anchorCtr="0" anchor="t" bIns="91425" lIns="137150" spcFirstLastPara="1" rIns="91425" wrap="square" tIns="91425">
            <a:noAutofit/>
          </a:bodyPr>
          <a:lstStyle>
            <a:lvl1pPr lvl="0">
              <a:spcBef>
                <a:spcPts val="0"/>
              </a:spcBef>
              <a:spcAft>
                <a:spcPts val="0"/>
              </a:spcAft>
              <a:buSzPts val="1000"/>
              <a:buFont typeface="IBM Plex Mono Light"/>
              <a:buNone/>
              <a:defRPr>
                <a:latin typeface="IBM Plex Mono Light"/>
                <a:ea typeface="IBM Plex Mono Light"/>
                <a:cs typeface="IBM Plex Mono Light"/>
                <a:sym typeface="IBM Plex Mono Light"/>
              </a:defRPr>
            </a:lvl1pPr>
            <a:lvl2pPr lvl="1">
              <a:spcBef>
                <a:spcPts val="400"/>
              </a:spcBef>
              <a:spcAft>
                <a:spcPts val="0"/>
              </a:spcAft>
              <a:buSzPts val="1000"/>
              <a:buFont typeface="IBM Plex Mono Light"/>
              <a:buNone/>
              <a:defRPr>
                <a:latin typeface="IBM Plex Mono Light"/>
                <a:ea typeface="IBM Plex Mono Light"/>
                <a:cs typeface="IBM Plex Mono Light"/>
                <a:sym typeface="IBM Plex Mono Light"/>
              </a:defRPr>
            </a:lvl2pPr>
            <a:lvl3pPr lvl="2">
              <a:spcBef>
                <a:spcPts val="400"/>
              </a:spcBef>
              <a:spcAft>
                <a:spcPts val="0"/>
              </a:spcAft>
              <a:buSzPts val="1000"/>
              <a:buFont typeface="IBM Plex Mono Light"/>
              <a:buNone/>
              <a:defRPr>
                <a:latin typeface="IBM Plex Mono Light"/>
                <a:ea typeface="IBM Plex Mono Light"/>
                <a:cs typeface="IBM Plex Mono Light"/>
                <a:sym typeface="IBM Plex Mono Light"/>
              </a:defRPr>
            </a:lvl3pPr>
            <a:lvl4pPr lvl="3">
              <a:spcBef>
                <a:spcPts val="400"/>
              </a:spcBef>
              <a:spcAft>
                <a:spcPts val="0"/>
              </a:spcAft>
              <a:buSzPts val="1000"/>
              <a:buFont typeface="IBM Plex Mono Light"/>
              <a:buNone/>
              <a:defRPr>
                <a:latin typeface="IBM Plex Mono Light"/>
                <a:ea typeface="IBM Plex Mono Light"/>
                <a:cs typeface="IBM Plex Mono Light"/>
                <a:sym typeface="IBM Plex Mono Light"/>
              </a:defRPr>
            </a:lvl4pPr>
            <a:lvl5pPr lvl="4">
              <a:spcBef>
                <a:spcPts val="400"/>
              </a:spcBef>
              <a:spcAft>
                <a:spcPts val="0"/>
              </a:spcAft>
              <a:buSzPts val="1000"/>
              <a:buFont typeface="IBM Plex Mono Light"/>
              <a:buNone/>
              <a:defRPr>
                <a:latin typeface="IBM Plex Mono Light"/>
                <a:ea typeface="IBM Plex Mono Light"/>
                <a:cs typeface="IBM Plex Mono Light"/>
                <a:sym typeface="IBM Plex Mono Light"/>
              </a:defRPr>
            </a:lvl5pPr>
            <a:lvl6pPr lvl="5">
              <a:spcBef>
                <a:spcPts val="400"/>
              </a:spcBef>
              <a:spcAft>
                <a:spcPts val="0"/>
              </a:spcAft>
              <a:buSzPts val="1000"/>
              <a:buFont typeface="IBM Plex Mono Light"/>
              <a:buNone/>
              <a:defRPr>
                <a:latin typeface="IBM Plex Mono Light"/>
                <a:ea typeface="IBM Plex Mono Light"/>
                <a:cs typeface="IBM Plex Mono Light"/>
                <a:sym typeface="IBM Plex Mono Light"/>
              </a:defRPr>
            </a:lvl6pPr>
            <a:lvl7pPr lvl="6">
              <a:spcBef>
                <a:spcPts val="400"/>
              </a:spcBef>
              <a:spcAft>
                <a:spcPts val="0"/>
              </a:spcAft>
              <a:buSzPts val="1000"/>
              <a:buFont typeface="IBM Plex Mono Light"/>
              <a:buNone/>
              <a:defRPr>
                <a:latin typeface="IBM Plex Mono Light"/>
                <a:ea typeface="IBM Plex Mono Light"/>
                <a:cs typeface="IBM Plex Mono Light"/>
                <a:sym typeface="IBM Plex Mono Light"/>
              </a:defRPr>
            </a:lvl7pPr>
            <a:lvl8pPr lvl="7">
              <a:spcBef>
                <a:spcPts val="400"/>
              </a:spcBef>
              <a:spcAft>
                <a:spcPts val="0"/>
              </a:spcAft>
              <a:buSzPts val="1000"/>
              <a:buFont typeface="IBM Plex Mono Light"/>
              <a:buNone/>
              <a:defRPr>
                <a:latin typeface="IBM Plex Mono Light"/>
                <a:ea typeface="IBM Plex Mono Light"/>
                <a:cs typeface="IBM Plex Mono Light"/>
                <a:sym typeface="IBM Plex Mono Light"/>
              </a:defRPr>
            </a:lvl8pPr>
            <a:lvl9pPr lvl="8">
              <a:spcBef>
                <a:spcPts val="400"/>
              </a:spcBef>
              <a:spcAft>
                <a:spcPts val="400"/>
              </a:spcAft>
              <a:buSzPts val="1000"/>
              <a:buFont typeface="IBM Plex Mono Light"/>
              <a:buNone/>
              <a:defRPr>
                <a:latin typeface="IBM Plex Mono Light"/>
                <a:ea typeface="IBM Plex Mono Light"/>
                <a:cs typeface="IBM Plex Mono Light"/>
                <a:sym typeface="IBM Plex Mono Light"/>
              </a:defRPr>
            </a:lvl9pPr>
          </a:lstStyle>
          <a:p/>
        </p:txBody>
      </p:sp>
      <p:sp>
        <p:nvSpPr>
          <p:cNvPr id="234" name="Google Shape;234;p30"/>
          <p:cNvSpPr txBox="1"/>
          <p:nvPr>
            <p:ph type="title"/>
          </p:nvPr>
        </p:nvSpPr>
        <p:spPr>
          <a:xfrm>
            <a:off x="342900" y="889625"/>
            <a:ext cx="8345700" cy="36795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5" name="Google Shape;235;p30"/>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36" name="Google Shape;236;p30"/>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18" name="Shape 18"/>
        <p:cNvGrpSpPr/>
        <p:nvPr/>
      </p:nvGrpSpPr>
      <p:grpSpPr>
        <a:xfrm>
          <a:off x="0" y="0"/>
          <a:ext cx="0" cy="0"/>
          <a:chOff x="0" y="0"/>
          <a:chExt cx="0" cy="0"/>
        </a:xfrm>
      </p:grpSpPr>
      <p:sp>
        <p:nvSpPr>
          <p:cNvPr id="19" name="Google Shape;19;p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21" name="Google Shape;21;p4"/>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22" name="Google Shape;22;p4"/>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Clr>
                <a:schemeClr val="accent1"/>
              </a:buClr>
              <a:buSzPts val="1200"/>
              <a:buChar char="●"/>
              <a:defRPr>
                <a:solidFill>
                  <a:schemeClr val="accent1"/>
                </a:solidFill>
              </a:defRPr>
            </a:lvl1pPr>
            <a:lvl2pPr indent="-304800" lvl="1" marL="914400">
              <a:spcBef>
                <a:spcPts val="500"/>
              </a:spcBef>
              <a:spcAft>
                <a:spcPts val="0"/>
              </a:spcAft>
              <a:buClr>
                <a:schemeClr val="accent1"/>
              </a:buClr>
              <a:buSzPts val="1200"/>
              <a:buChar char="○"/>
              <a:defRPr>
                <a:solidFill>
                  <a:schemeClr val="accent1"/>
                </a:solidFill>
              </a:defRPr>
            </a:lvl2pPr>
            <a:lvl3pPr indent="-304800" lvl="2" marL="1371600">
              <a:spcBef>
                <a:spcPts val="500"/>
              </a:spcBef>
              <a:spcAft>
                <a:spcPts val="0"/>
              </a:spcAft>
              <a:buClr>
                <a:schemeClr val="accent1"/>
              </a:buClr>
              <a:buSzPts val="1200"/>
              <a:buChar char="■"/>
              <a:defRPr>
                <a:solidFill>
                  <a:schemeClr val="accent1"/>
                </a:solidFill>
              </a:defRPr>
            </a:lvl3pPr>
            <a:lvl4pPr indent="-304800" lvl="3" marL="1828800">
              <a:spcBef>
                <a:spcPts val="500"/>
              </a:spcBef>
              <a:spcAft>
                <a:spcPts val="0"/>
              </a:spcAft>
              <a:buClr>
                <a:schemeClr val="accent1"/>
              </a:buClr>
              <a:buSzPts val="1200"/>
              <a:buChar char="●"/>
              <a:defRPr>
                <a:solidFill>
                  <a:schemeClr val="accent1"/>
                </a:solidFill>
              </a:defRPr>
            </a:lvl4pPr>
            <a:lvl5pPr indent="-304800" lvl="4" marL="2286000">
              <a:spcBef>
                <a:spcPts val="500"/>
              </a:spcBef>
              <a:spcAft>
                <a:spcPts val="0"/>
              </a:spcAft>
              <a:buClr>
                <a:schemeClr val="accent1"/>
              </a:buClr>
              <a:buSzPts val="1200"/>
              <a:buChar char="○"/>
              <a:defRPr>
                <a:solidFill>
                  <a:schemeClr val="accent1"/>
                </a:solidFill>
              </a:defRPr>
            </a:lvl5pPr>
            <a:lvl6pPr indent="-304800" lvl="5" marL="2743200">
              <a:spcBef>
                <a:spcPts val="500"/>
              </a:spcBef>
              <a:spcAft>
                <a:spcPts val="0"/>
              </a:spcAft>
              <a:buClr>
                <a:schemeClr val="accent1"/>
              </a:buClr>
              <a:buSzPts val="1200"/>
              <a:buChar char="■"/>
              <a:defRPr>
                <a:solidFill>
                  <a:schemeClr val="accent1"/>
                </a:solidFill>
              </a:defRPr>
            </a:lvl6pPr>
            <a:lvl7pPr indent="-304800" lvl="6" marL="3200400">
              <a:spcBef>
                <a:spcPts val="500"/>
              </a:spcBef>
              <a:spcAft>
                <a:spcPts val="0"/>
              </a:spcAft>
              <a:buClr>
                <a:schemeClr val="accent1"/>
              </a:buClr>
              <a:buSzPts val="1200"/>
              <a:buChar char="●"/>
              <a:defRPr>
                <a:solidFill>
                  <a:schemeClr val="accent1"/>
                </a:solidFill>
              </a:defRPr>
            </a:lvl7pPr>
            <a:lvl8pPr indent="-304800" lvl="7" marL="3657600">
              <a:spcBef>
                <a:spcPts val="500"/>
              </a:spcBef>
              <a:spcAft>
                <a:spcPts val="0"/>
              </a:spcAft>
              <a:buClr>
                <a:schemeClr val="accent1"/>
              </a:buClr>
              <a:buSzPts val="1200"/>
              <a:buChar char="○"/>
              <a:defRPr>
                <a:solidFill>
                  <a:schemeClr val="accent1"/>
                </a:solidFill>
              </a:defRPr>
            </a:lvl8pPr>
            <a:lvl9pPr indent="-304800" lvl="8" marL="4114800">
              <a:spcBef>
                <a:spcPts val="500"/>
              </a:spcBef>
              <a:spcAft>
                <a:spcPts val="500"/>
              </a:spcAft>
              <a:buClr>
                <a:schemeClr val="accent1"/>
              </a:buClr>
              <a:buSzPts val="1200"/>
              <a:buChar char="■"/>
              <a:defRPr>
                <a:solidFill>
                  <a:schemeClr val="accent1"/>
                </a:solidFill>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with footer">
  <p:cSld name="CUSTOM_2_1">
    <p:spTree>
      <p:nvGrpSpPr>
        <p:cNvPr id="237" name="Shape 237"/>
        <p:cNvGrpSpPr/>
        <p:nvPr/>
      </p:nvGrpSpPr>
      <p:grpSpPr>
        <a:xfrm>
          <a:off x="0" y="0"/>
          <a:ext cx="0" cy="0"/>
          <a:chOff x="0" y="0"/>
          <a:chExt cx="0" cy="0"/>
        </a:xfrm>
      </p:grpSpPr>
      <p:sp>
        <p:nvSpPr>
          <p:cNvPr id="238" name="Google Shape;238;p31"/>
          <p:cNvSpPr txBox="1"/>
          <p:nvPr>
            <p:ph type="title"/>
          </p:nvPr>
        </p:nvSpPr>
        <p:spPr>
          <a:xfrm>
            <a:off x="342900" y="457200"/>
            <a:ext cx="8343900" cy="14784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9" name="Google Shape;239;p31"/>
          <p:cNvSpPr txBox="1"/>
          <p:nvPr>
            <p:ph idx="1"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240" name="Google Shape;240;p31"/>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41" name="Google Shape;241;p31"/>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CUSTOM_2_1_2">
    <p:spTree>
      <p:nvGrpSpPr>
        <p:cNvPr id="242" name="Shape 242"/>
        <p:cNvGrpSpPr/>
        <p:nvPr/>
      </p:nvGrpSpPr>
      <p:grpSpPr>
        <a:xfrm>
          <a:off x="0" y="0"/>
          <a:ext cx="0" cy="0"/>
          <a:chOff x="0" y="0"/>
          <a:chExt cx="0" cy="0"/>
        </a:xfrm>
      </p:grpSpPr>
      <p:sp>
        <p:nvSpPr>
          <p:cNvPr id="243" name="Google Shape;243;p32"/>
          <p:cNvSpPr txBox="1"/>
          <p:nvPr>
            <p:ph type="title"/>
          </p:nvPr>
        </p:nvSpPr>
        <p:spPr>
          <a:xfrm>
            <a:off x="342900" y="457200"/>
            <a:ext cx="8343900" cy="14784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cxnSp>
        <p:nvCxnSpPr>
          <p:cNvPr id="244" name="Google Shape;244;p32"/>
          <p:cNvCxnSpPr/>
          <p:nvPr/>
        </p:nvCxnSpPr>
        <p:spPr>
          <a:xfrm>
            <a:off x="342977" y="4568993"/>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245" name="Google Shape;245;p32"/>
          <p:cNvCxnSpPr/>
          <p:nvPr/>
        </p:nvCxnSpPr>
        <p:spPr>
          <a:xfrm>
            <a:off x="342977" y="460693"/>
            <a:ext cx="8471100" cy="0"/>
          </a:xfrm>
          <a:prstGeom prst="straightConnector1">
            <a:avLst/>
          </a:prstGeom>
          <a:noFill/>
          <a:ln cap="flat" cmpd="sng" w="9525">
            <a:solidFill>
              <a:schemeClr val="dk1"/>
            </a:solidFill>
            <a:prstDash val="solid"/>
            <a:round/>
            <a:headEnd len="med" w="med" type="none"/>
            <a:tailEnd len="med" w="med" type="none"/>
          </a:ln>
        </p:spPr>
      </p:cxnSp>
      <p:sp>
        <p:nvSpPr>
          <p:cNvPr id="246" name="Google Shape;246;p32"/>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47" name="Google Shape;247;p32"/>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2_1_2_1">
    <p:spTree>
      <p:nvGrpSpPr>
        <p:cNvPr id="248" name="Shape 248"/>
        <p:cNvGrpSpPr/>
        <p:nvPr/>
      </p:nvGrpSpPr>
      <p:grpSpPr>
        <a:xfrm>
          <a:off x="0" y="0"/>
          <a:ext cx="0" cy="0"/>
          <a:chOff x="0" y="0"/>
          <a:chExt cx="0" cy="0"/>
        </a:xfrm>
      </p:grpSpPr>
      <p:cxnSp>
        <p:nvCxnSpPr>
          <p:cNvPr id="249" name="Google Shape;249;p33"/>
          <p:cNvCxnSpPr/>
          <p:nvPr/>
        </p:nvCxnSpPr>
        <p:spPr>
          <a:xfrm>
            <a:off x="342977" y="4568993"/>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250" name="Google Shape;250;p33"/>
          <p:cNvCxnSpPr/>
          <p:nvPr/>
        </p:nvCxnSpPr>
        <p:spPr>
          <a:xfrm>
            <a:off x="342977" y="460693"/>
            <a:ext cx="8471100" cy="0"/>
          </a:xfrm>
          <a:prstGeom prst="straightConnector1">
            <a:avLst/>
          </a:prstGeom>
          <a:noFill/>
          <a:ln cap="flat" cmpd="sng" w="9525">
            <a:solidFill>
              <a:schemeClr val="dk1"/>
            </a:solidFill>
            <a:prstDash val="solid"/>
            <a:round/>
            <a:headEnd len="med" w="med" type="none"/>
            <a:tailEnd len="med" w="med" type="none"/>
          </a:ln>
        </p:spPr>
      </p:cxnSp>
      <p:sp>
        <p:nvSpPr>
          <p:cNvPr id="251" name="Google Shape;251;p33"/>
          <p:cNvSpPr/>
          <p:nvPr>
            <p:ph idx="2" type="pic"/>
          </p:nvPr>
        </p:nvSpPr>
        <p:spPr>
          <a:xfrm>
            <a:off x="457200" y="588788"/>
            <a:ext cx="8229600" cy="3835800"/>
          </a:xfrm>
          <a:prstGeom prst="rect">
            <a:avLst/>
          </a:prstGeom>
          <a:noFill/>
          <a:ln>
            <a:noFill/>
          </a:ln>
        </p:spPr>
      </p:sp>
      <p:sp>
        <p:nvSpPr>
          <p:cNvPr id="252" name="Google Shape;252;p33"/>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53" name="Google Shape;253;p33"/>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2_1_2_1_1">
    <p:spTree>
      <p:nvGrpSpPr>
        <p:cNvPr id="254" name="Shape 254"/>
        <p:cNvGrpSpPr/>
        <p:nvPr/>
      </p:nvGrpSpPr>
      <p:grpSpPr>
        <a:xfrm>
          <a:off x="0" y="0"/>
          <a:ext cx="0" cy="0"/>
          <a:chOff x="0" y="0"/>
          <a:chExt cx="0" cy="0"/>
        </a:xfrm>
      </p:grpSpPr>
      <p:sp>
        <p:nvSpPr>
          <p:cNvPr id="255" name="Google Shape;255;p34"/>
          <p:cNvSpPr/>
          <p:nvPr/>
        </p:nvSpPr>
        <p:spPr>
          <a:xfrm>
            <a:off x="342900" y="1834500"/>
            <a:ext cx="2778300" cy="2734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Light"/>
              <a:ea typeface="IBM Plex Sans Light"/>
              <a:cs typeface="IBM Plex Sans Light"/>
              <a:sym typeface="IBM Plex Sans Light"/>
            </a:endParaRPr>
          </a:p>
        </p:txBody>
      </p:sp>
      <p:sp>
        <p:nvSpPr>
          <p:cNvPr id="256" name="Google Shape;256;p34"/>
          <p:cNvSpPr/>
          <p:nvPr/>
        </p:nvSpPr>
        <p:spPr>
          <a:xfrm>
            <a:off x="2045193" y="1513259"/>
            <a:ext cx="2393400" cy="2583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Light"/>
              <a:ea typeface="IBM Plex Sans Light"/>
              <a:cs typeface="IBM Plex Sans Light"/>
              <a:sym typeface="IBM Plex Sans Light"/>
            </a:endParaRPr>
          </a:p>
        </p:txBody>
      </p:sp>
      <p:sp>
        <p:nvSpPr>
          <p:cNvPr id="257" name="Google Shape;257;p34"/>
          <p:cNvSpPr/>
          <p:nvPr/>
        </p:nvSpPr>
        <p:spPr>
          <a:xfrm>
            <a:off x="4171372" y="1976202"/>
            <a:ext cx="2393400" cy="2592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Light"/>
              <a:ea typeface="IBM Plex Sans Light"/>
              <a:cs typeface="IBM Plex Sans Light"/>
              <a:sym typeface="IBM Plex Sans Light"/>
            </a:endParaRPr>
          </a:p>
        </p:txBody>
      </p:sp>
      <p:sp>
        <p:nvSpPr>
          <p:cNvPr id="258" name="Google Shape;258;p34"/>
          <p:cNvSpPr txBox="1"/>
          <p:nvPr>
            <p:ph type="title"/>
          </p:nvPr>
        </p:nvSpPr>
        <p:spPr>
          <a:xfrm>
            <a:off x="342900" y="457200"/>
            <a:ext cx="8458200" cy="774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59" name="Google Shape;259;p34"/>
          <p:cNvSpPr/>
          <p:nvPr/>
        </p:nvSpPr>
        <p:spPr>
          <a:xfrm>
            <a:off x="4712400" y="1513255"/>
            <a:ext cx="4092900" cy="1704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Light"/>
              <a:ea typeface="IBM Plex Sans Light"/>
              <a:cs typeface="IBM Plex Sans Light"/>
              <a:sym typeface="IBM Plex Sans Light"/>
            </a:endParaRPr>
          </a:p>
        </p:txBody>
      </p:sp>
      <p:sp>
        <p:nvSpPr>
          <p:cNvPr id="260" name="Google Shape;260;p34"/>
          <p:cNvSpPr/>
          <p:nvPr>
            <p:ph idx="2" type="pic"/>
          </p:nvPr>
        </p:nvSpPr>
        <p:spPr>
          <a:xfrm>
            <a:off x="457200" y="1245883"/>
            <a:ext cx="1490700" cy="957300"/>
          </a:xfrm>
          <a:prstGeom prst="rect">
            <a:avLst/>
          </a:prstGeom>
          <a:noFill/>
          <a:ln>
            <a:noFill/>
          </a:ln>
        </p:spPr>
      </p:sp>
      <p:sp>
        <p:nvSpPr>
          <p:cNvPr id="261" name="Google Shape;261;p34"/>
          <p:cNvSpPr/>
          <p:nvPr>
            <p:ph idx="3" type="pic"/>
          </p:nvPr>
        </p:nvSpPr>
        <p:spPr>
          <a:xfrm>
            <a:off x="457200" y="2354103"/>
            <a:ext cx="1934700" cy="2044200"/>
          </a:xfrm>
          <a:prstGeom prst="rect">
            <a:avLst/>
          </a:prstGeom>
          <a:noFill/>
          <a:ln>
            <a:noFill/>
          </a:ln>
        </p:spPr>
      </p:sp>
      <p:sp>
        <p:nvSpPr>
          <p:cNvPr id="262" name="Google Shape;262;p34"/>
          <p:cNvSpPr/>
          <p:nvPr>
            <p:ph idx="4" type="pic"/>
          </p:nvPr>
        </p:nvSpPr>
        <p:spPr>
          <a:xfrm>
            <a:off x="2526950" y="1640193"/>
            <a:ext cx="1785300" cy="1835100"/>
          </a:xfrm>
          <a:prstGeom prst="rect">
            <a:avLst/>
          </a:prstGeom>
          <a:noFill/>
          <a:ln>
            <a:noFill/>
          </a:ln>
        </p:spPr>
      </p:sp>
      <p:sp>
        <p:nvSpPr>
          <p:cNvPr id="263" name="Google Shape;263;p34"/>
          <p:cNvSpPr/>
          <p:nvPr>
            <p:ph idx="5" type="pic"/>
          </p:nvPr>
        </p:nvSpPr>
        <p:spPr>
          <a:xfrm>
            <a:off x="3284627" y="3602162"/>
            <a:ext cx="1299000" cy="1084200"/>
          </a:xfrm>
          <a:prstGeom prst="rect">
            <a:avLst/>
          </a:prstGeom>
          <a:noFill/>
          <a:ln>
            <a:noFill/>
          </a:ln>
        </p:spPr>
      </p:sp>
      <p:sp>
        <p:nvSpPr>
          <p:cNvPr id="264" name="Google Shape;264;p34"/>
          <p:cNvSpPr/>
          <p:nvPr>
            <p:ph idx="6" type="pic"/>
          </p:nvPr>
        </p:nvSpPr>
        <p:spPr>
          <a:xfrm>
            <a:off x="4583875" y="1245829"/>
            <a:ext cx="1716600" cy="2356200"/>
          </a:xfrm>
          <a:prstGeom prst="rect">
            <a:avLst/>
          </a:prstGeom>
          <a:noFill/>
          <a:ln>
            <a:noFill/>
          </a:ln>
        </p:spPr>
      </p:sp>
      <p:sp>
        <p:nvSpPr>
          <p:cNvPr id="265" name="Google Shape;265;p34"/>
          <p:cNvSpPr/>
          <p:nvPr>
            <p:ph idx="7" type="pic"/>
          </p:nvPr>
        </p:nvSpPr>
        <p:spPr>
          <a:xfrm>
            <a:off x="4718575" y="3753392"/>
            <a:ext cx="1299000" cy="644400"/>
          </a:xfrm>
          <a:prstGeom prst="rect">
            <a:avLst/>
          </a:prstGeom>
          <a:noFill/>
          <a:ln>
            <a:noFill/>
          </a:ln>
        </p:spPr>
      </p:sp>
      <p:sp>
        <p:nvSpPr>
          <p:cNvPr id="266" name="Google Shape;266;p34"/>
          <p:cNvSpPr/>
          <p:nvPr>
            <p:ph idx="8" type="pic"/>
          </p:nvPr>
        </p:nvSpPr>
        <p:spPr>
          <a:xfrm>
            <a:off x="6445550" y="2341822"/>
            <a:ext cx="2241300" cy="2344200"/>
          </a:xfrm>
          <a:prstGeom prst="rect">
            <a:avLst/>
          </a:prstGeom>
          <a:noFill/>
          <a:ln>
            <a:noFill/>
          </a:ln>
        </p:spPr>
      </p:sp>
      <p:sp>
        <p:nvSpPr>
          <p:cNvPr id="267" name="Google Shape;267;p34"/>
          <p:cNvSpPr/>
          <p:nvPr>
            <p:ph idx="9" type="pic"/>
          </p:nvPr>
        </p:nvSpPr>
        <p:spPr>
          <a:xfrm>
            <a:off x="7387850" y="1231200"/>
            <a:ext cx="1299000" cy="957300"/>
          </a:xfrm>
          <a:prstGeom prst="rect">
            <a:avLst/>
          </a:prstGeom>
          <a:noFill/>
          <a:ln>
            <a:noFill/>
          </a:ln>
        </p:spPr>
      </p:sp>
      <p:sp>
        <p:nvSpPr>
          <p:cNvPr id="268" name="Google Shape;268;p34"/>
          <p:cNvSpPr/>
          <p:nvPr>
            <p:ph idx="13" type="pic"/>
          </p:nvPr>
        </p:nvSpPr>
        <p:spPr>
          <a:xfrm>
            <a:off x="6445750" y="1632987"/>
            <a:ext cx="805500" cy="555900"/>
          </a:xfrm>
          <a:prstGeom prst="rect">
            <a:avLst/>
          </a:prstGeom>
          <a:noFill/>
          <a:ln>
            <a:noFill/>
          </a:ln>
        </p:spPr>
      </p:sp>
      <p:sp>
        <p:nvSpPr>
          <p:cNvPr id="269" name="Google Shape;269;p34"/>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70" name="Google Shape;270;p34"/>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orient="horz" pos="2952">
          <p15:clr>
            <a:srgbClr val="E46962"/>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text and two images">
  <p:cSld name="CUSTOM_2_1_1">
    <p:spTree>
      <p:nvGrpSpPr>
        <p:cNvPr id="271" name="Shape 271"/>
        <p:cNvGrpSpPr/>
        <p:nvPr/>
      </p:nvGrpSpPr>
      <p:grpSpPr>
        <a:xfrm>
          <a:off x="0" y="0"/>
          <a:ext cx="0" cy="0"/>
          <a:chOff x="0" y="0"/>
          <a:chExt cx="0" cy="0"/>
        </a:xfrm>
      </p:grpSpPr>
      <p:sp>
        <p:nvSpPr>
          <p:cNvPr id="272" name="Google Shape;272;p35"/>
          <p:cNvSpPr txBox="1"/>
          <p:nvPr>
            <p:ph idx="1" type="body"/>
          </p:nvPr>
        </p:nvSpPr>
        <p:spPr>
          <a:xfrm>
            <a:off x="5969400" y="771725"/>
            <a:ext cx="2133900" cy="7089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500"/>
              </a:spcBef>
              <a:spcAft>
                <a:spcPts val="0"/>
              </a:spcAft>
              <a:buSzPts val="800"/>
              <a:buChar char="○"/>
              <a:defRPr sz="800"/>
            </a:lvl2pPr>
            <a:lvl3pPr indent="-279400" lvl="2" marL="1371600">
              <a:spcBef>
                <a:spcPts val="500"/>
              </a:spcBef>
              <a:spcAft>
                <a:spcPts val="0"/>
              </a:spcAft>
              <a:buSzPts val="800"/>
              <a:buChar char="■"/>
              <a:defRPr sz="800"/>
            </a:lvl3pPr>
            <a:lvl4pPr indent="-279400" lvl="3" marL="1828800">
              <a:spcBef>
                <a:spcPts val="500"/>
              </a:spcBef>
              <a:spcAft>
                <a:spcPts val="0"/>
              </a:spcAft>
              <a:buSzPts val="800"/>
              <a:buChar char="●"/>
              <a:defRPr sz="800"/>
            </a:lvl4pPr>
            <a:lvl5pPr indent="-279400" lvl="4" marL="2286000">
              <a:spcBef>
                <a:spcPts val="500"/>
              </a:spcBef>
              <a:spcAft>
                <a:spcPts val="0"/>
              </a:spcAft>
              <a:buSzPts val="800"/>
              <a:buChar char="○"/>
              <a:defRPr sz="800"/>
            </a:lvl5pPr>
            <a:lvl6pPr indent="-279400" lvl="5" marL="2743200">
              <a:spcBef>
                <a:spcPts val="500"/>
              </a:spcBef>
              <a:spcAft>
                <a:spcPts val="0"/>
              </a:spcAft>
              <a:buSzPts val="800"/>
              <a:buChar char="■"/>
              <a:defRPr sz="800"/>
            </a:lvl6pPr>
            <a:lvl7pPr indent="-279400" lvl="6" marL="3200400">
              <a:spcBef>
                <a:spcPts val="500"/>
              </a:spcBef>
              <a:spcAft>
                <a:spcPts val="0"/>
              </a:spcAft>
              <a:buSzPts val="800"/>
              <a:buChar char="●"/>
              <a:defRPr sz="800"/>
            </a:lvl7pPr>
            <a:lvl8pPr indent="-279400" lvl="7" marL="3657600">
              <a:spcBef>
                <a:spcPts val="500"/>
              </a:spcBef>
              <a:spcAft>
                <a:spcPts val="0"/>
              </a:spcAft>
              <a:buSzPts val="800"/>
              <a:buChar char="○"/>
              <a:defRPr sz="800"/>
            </a:lvl8pPr>
            <a:lvl9pPr indent="-279400" lvl="8" marL="4114800">
              <a:spcBef>
                <a:spcPts val="500"/>
              </a:spcBef>
              <a:spcAft>
                <a:spcPts val="500"/>
              </a:spcAft>
              <a:buSzPts val="800"/>
              <a:buChar char="■"/>
              <a:defRPr sz="800"/>
            </a:lvl9pPr>
          </a:lstStyle>
          <a:p/>
        </p:txBody>
      </p:sp>
      <p:sp>
        <p:nvSpPr>
          <p:cNvPr id="273" name="Google Shape;273;p35"/>
          <p:cNvSpPr/>
          <p:nvPr>
            <p:ph idx="2" type="pic"/>
          </p:nvPr>
        </p:nvSpPr>
        <p:spPr>
          <a:xfrm>
            <a:off x="457200" y="1625175"/>
            <a:ext cx="5345400" cy="2799300"/>
          </a:xfrm>
          <a:prstGeom prst="rect">
            <a:avLst/>
          </a:prstGeom>
          <a:noFill/>
          <a:ln>
            <a:noFill/>
          </a:ln>
        </p:spPr>
      </p:sp>
      <p:sp>
        <p:nvSpPr>
          <p:cNvPr id="274" name="Google Shape;274;p35"/>
          <p:cNvSpPr/>
          <p:nvPr>
            <p:ph idx="3" type="pic"/>
          </p:nvPr>
        </p:nvSpPr>
        <p:spPr>
          <a:xfrm>
            <a:off x="5943600" y="1635225"/>
            <a:ext cx="2743200" cy="2799300"/>
          </a:xfrm>
          <a:prstGeom prst="rect">
            <a:avLst/>
          </a:prstGeom>
          <a:noFill/>
          <a:ln>
            <a:noFill/>
          </a:ln>
        </p:spPr>
      </p:sp>
      <p:sp>
        <p:nvSpPr>
          <p:cNvPr id="275" name="Google Shape;275;p35"/>
          <p:cNvSpPr txBox="1"/>
          <p:nvPr>
            <p:ph idx="4" type="subTitle"/>
          </p:nvPr>
        </p:nvSpPr>
        <p:spPr>
          <a:xfrm>
            <a:off x="645275" y="479984"/>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276" name="Google Shape;276;p35"/>
          <p:cNvSpPr txBox="1"/>
          <p:nvPr>
            <p:ph idx="5" type="subTitle"/>
          </p:nvPr>
        </p:nvSpPr>
        <p:spPr>
          <a:xfrm>
            <a:off x="3515675" y="479984"/>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277" name="Google Shape;277;p35"/>
          <p:cNvSpPr txBox="1"/>
          <p:nvPr>
            <p:ph idx="6" type="subTitle"/>
          </p:nvPr>
        </p:nvSpPr>
        <p:spPr>
          <a:xfrm>
            <a:off x="6386075" y="479984"/>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278" name="Google Shape;278;p35"/>
          <p:cNvSpPr txBox="1"/>
          <p:nvPr>
            <p:ph idx="7" type="body"/>
          </p:nvPr>
        </p:nvSpPr>
        <p:spPr>
          <a:xfrm>
            <a:off x="3156150" y="771725"/>
            <a:ext cx="2133900" cy="7089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500"/>
              </a:spcBef>
              <a:spcAft>
                <a:spcPts val="0"/>
              </a:spcAft>
              <a:buSzPts val="800"/>
              <a:buChar char="○"/>
              <a:defRPr sz="800"/>
            </a:lvl2pPr>
            <a:lvl3pPr indent="-279400" lvl="2" marL="1371600">
              <a:spcBef>
                <a:spcPts val="500"/>
              </a:spcBef>
              <a:spcAft>
                <a:spcPts val="0"/>
              </a:spcAft>
              <a:buSzPts val="800"/>
              <a:buChar char="■"/>
              <a:defRPr sz="800"/>
            </a:lvl3pPr>
            <a:lvl4pPr indent="-279400" lvl="3" marL="1828800">
              <a:spcBef>
                <a:spcPts val="500"/>
              </a:spcBef>
              <a:spcAft>
                <a:spcPts val="0"/>
              </a:spcAft>
              <a:buSzPts val="800"/>
              <a:buChar char="●"/>
              <a:defRPr sz="800"/>
            </a:lvl4pPr>
            <a:lvl5pPr indent="-279400" lvl="4" marL="2286000">
              <a:spcBef>
                <a:spcPts val="500"/>
              </a:spcBef>
              <a:spcAft>
                <a:spcPts val="0"/>
              </a:spcAft>
              <a:buSzPts val="800"/>
              <a:buChar char="○"/>
              <a:defRPr sz="800"/>
            </a:lvl5pPr>
            <a:lvl6pPr indent="-279400" lvl="5" marL="2743200">
              <a:spcBef>
                <a:spcPts val="500"/>
              </a:spcBef>
              <a:spcAft>
                <a:spcPts val="0"/>
              </a:spcAft>
              <a:buSzPts val="800"/>
              <a:buChar char="■"/>
              <a:defRPr sz="800"/>
            </a:lvl6pPr>
            <a:lvl7pPr indent="-279400" lvl="6" marL="3200400">
              <a:spcBef>
                <a:spcPts val="500"/>
              </a:spcBef>
              <a:spcAft>
                <a:spcPts val="0"/>
              </a:spcAft>
              <a:buSzPts val="800"/>
              <a:buChar char="●"/>
              <a:defRPr sz="800"/>
            </a:lvl7pPr>
            <a:lvl8pPr indent="-279400" lvl="7" marL="3657600">
              <a:spcBef>
                <a:spcPts val="500"/>
              </a:spcBef>
              <a:spcAft>
                <a:spcPts val="0"/>
              </a:spcAft>
              <a:buSzPts val="800"/>
              <a:buChar char="○"/>
              <a:defRPr sz="800"/>
            </a:lvl8pPr>
            <a:lvl9pPr indent="-279400" lvl="8" marL="4114800">
              <a:spcBef>
                <a:spcPts val="500"/>
              </a:spcBef>
              <a:spcAft>
                <a:spcPts val="500"/>
              </a:spcAft>
              <a:buSzPts val="800"/>
              <a:buChar char="■"/>
              <a:defRPr sz="800"/>
            </a:lvl9pPr>
          </a:lstStyle>
          <a:p/>
        </p:txBody>
      </p:sp>
      <p:sp>
        <p:nvSpPr>
          <p:cNvPr id="279" name="Google Shape;279;p35"/>
          <p:cNvSpPr txBox="1"/>
          <p:nvPr>
            <p:ph idx="8" type="body"/>
          </p:nvPr>
        </p:nvSpPr>
        <p:spPr>
          <a:xfrm>
            <a:off x="342975" y="771725"/>
            <a:ext cx="2133900" cy="7089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500"/>
              </a:spcBef>
              <a:spcAft>
                <a:spcPts val="0"/>
              </a:spcAft>
              <a:buSzPts val="800"/>
              <a:buChar char="○"/>
              <a:defRPr sz="800"/>
            </a:lvl2pPr>
            <a:lvl3pPr indent="-279400" lvl="2" marL="1371600">
              <a:spcBef>
                <a:spcPts val="500"/>
              </a:spcBef>
              <a:spcAft>
                <a:spcPts val="0"/>
              </a:spcAft>
              <a:buSzPts val="800"/>
              <a:buChar char="■"/>
              <a:defRPr sz="800"/>
            </a:lvl3pPr>
            <a:lvl4pPr indent="-279400" lvl="3" marL="1828800">
              <a:spcBef>
                <a:spcPts val="500"/>
              </a:spcBef>
              <a:spcAft>
                <a:spcPts val="0"/>
              </a:spcAft>
              <a:buSzPts val="800"/>
              <a:buChar char="●"/>
              <a:defRPr sz="800"/>
            </a:lvl4pPr>
            <a:lvl5pPr indent="-279400" lvl="4" marL="2286000">
              <a:spcBef>
                <a:spcPts val="500"/>
              </a:spcBef>
              <a:spcAft>
                <a:spcPts val="0"/>
              </a:spcAft>
              <a:buSzPts val="800"/>
              <a:buChar char="○"/>
              <a:defRPr sz="800"/>
            </a:lvl5pPr>
            <a:lvl6pPr indent="-279400" lvl="5" marL="2743200">
              <a:spcBef>
                <a:spcPts val="500"/>
              </a:spcBef>
              <a:spcAft>
                <a:spcPts val="0"/>
              </a:spcAft>
              <a:buSzPts val="800"/>
              <a:buChar char="■"/>
              <a:defRPr sz="800"/>
            </a:lvl6pPr>
            <a:lvl7pPr indent="-279400" lvl="6" marL="3200400">
              <a:spcBef>
                <a:spcPts val="500"/>
              </a:spcBef>
              <a:spcAft>
                <a:spcPts val="0"/>
              </a:spcAft>
              <a:buSzPts val="800"/>
              <a:buChar char="●"/>
              <a:defRPr sz="800"/>
            </a:lvl7pPr>
            <a:lvl8pPr indent="-279400" lvl="7" marL="3657600">
              <a:spcBef>
                <a:spcPts val="500"/>
              </a:spcBef>
              <a:spcAft>
                <a:spcPts val="0"/>
              </a:spcAft>
              <a:buSzPts val="800"/>
              <a:buChar char="○"/>
              <a:defRPr sz="800"/>
            </a:lvl8pPr>
            <a:lvl9pPr indent="-279400" lvl="8" marL="4114800">
              <a:spcBef>
                <a:spcPts val="500"/>
              </a:spcBef>
              <a:spcAft>
                <a:spcPts val="500"/>
              </a:spcAft>
              <a:buSzPts val="800"/>
              <a:buChar char="■"/>
              <a:defRPr sz="800"/>
            </a:lvl9pPr>
          </a:lstStyle>
          <a:p/>
        </p:txBody>
      </p:sp>
      <p:sp>
        <p:nvSpPr>
          <p:cNvPr id="280" name="Google Shape;280;p35"/>
          <p:cNvSpPr txBox="1"/>
          <p:nvPr>
            <p:ph idx="9"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281" name="Google Shape;281;p35"/>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82" name="Google Shape;282;p35"/>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2_1_1_1">
    <p:spTree>
      <p:nvGrpSpPr>
        <p:cNvPr id="283" name="Shape 283"/>
        <p:cNvGrpSpPr/>
        <p:nvPr/>
      </p:nvGrpSpPr>
      <p:grpSpPr>
        <a:xfrm>
          <a:off x="0" y="0"/>
          <a:ext cx="0" cy="0"/>
          <a:chOff x="0" y="0"/>
          <a:chExt cx="0" cy="0"/>
        </a:xfrm>
      </p:grpSpPr>
      <p:sp>
        <p:nvSpPr>
          <p:cNvPr id="284" name="Google Shape;284;p36"/>
          <p:cNvSpPr txBox="1"/>
          <p:nvPr>
            <p:ph idx="1" type="body"/>
          </p:nvPr>
        </p:nvSpPr>
        <p:spPr>
          <a:xfrm>
            <a:off x="6083625" y="3343625"/>
            <a:ext cx="2717400" cy="1062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285" name="Google Shape;285;p36"/>
          <p:cNvSpPr txBox="1"/>
          <p:nvPr>
            <p:ph type="title"/>
          </p:nvPr>
        </p:nvSpPr>
        <p:spPr>
          <a:xfrm>
            <a:off x="342900" y="452925"/>
            <a:ext cx="8458200" cy="7089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cxnSp>
        <p:nvCxnSpPr>
          <p:cNvPr id="286" name="Google Shape;286;p36"/>
          <p:cNvCxnSpPr/>
          <p:nvPr/>
        </p:nvCxnSpPr>
        <p:spPr>
          <a:xfrm>
            <a:off x="342977" y="4568993"/>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287" name="Google Shape;287;p36"/>
          <p:cNvCxnSpPr/>
          <p:nvPr/>
        </p:nvCxnSpPr>
        <p:spPr>
          <a:xfrm>
            <a:off x="342977" y="1266068"/>
            <a:ext cx="8471100" cy="0"/>
          </a:xfrm>
          <a:prstGeom prst="straightConnector1">
            <a:avLst/>
          </a:prstGeom>
          <a:noFill/>
          <a:ln cap="flat" cmpd="sng" w="9525">
            <a:solidFill>
              <a:schemeClr val="dk1"/>
            </a:solidFill>
            <a:prstDash val="solid"/>
            <a:round/>
            <a:headEnd len="med" w="med" type="none"/>
            <a:tailEnd len="med" w="med" type="none"/>
          </a:ln>
        </p:spPr>
      </p:cxnSp>
      <p:sp>
        <p:nvSpPr>
          <p:cNvPr id="288" name="Google Shape;288;p36"/>
          <p:cNvSpPr/>
          <p:nvPr/>
        </p:nvSpPr>
        <p:spPr>
          <a:xfrm>
            <a:off x="453727" y="3020850"/>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 name="Google Shape;289;p36"/>
          <p:cNvSpPr txBox="1"/>
          <p:nvPr>
            <p:ph idx="2" type="subTitle"/>
          </p:nvPr>
        </p:nvSpPr>
        <p:spPr>
          <a:xfrm>
            <a:off x="645275" y="2925159"/>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290" name="Google Shape;290;p36"/>
          <p:cNvSpPr txBox="1"/>
          <p:nvPr>
            <p:ph idx="3" type="body"/>
          </p:nvPr>
        </p:nvSpPr>
        <p:spPr>
          <a:xfrm>
            <a:off x="342975" y="3343625"/>
            <a:ext cx="2717400" cy="1062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291" name="Google Shape;291;p36"/>
          <p:cNvSpPr/>
          <p:nvPr/>
        </p:nvSpPr>
        <p:spPr>
          <a:xfrm>
            <a:off x="3324052" y="3020850"/>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2" name="Google Shape;292;p36"/>
          <p:cNvSpPr txBox="1"/>
          <p:nvPr>
            <p:ph idx="4" type="subTitle"/>
          </p:nvPr>
        </p:nvSpPr>
        <p:spPr>
          <a:xfrm>
            <a:off x="3515600" y="2925159"/>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293" name="Google Shape;293;p36"/>
          <p:cNvSpPr txBox="1"/>
          <p:nvPr>
            <p:ph idx="5" type="body"/>
          </p:nvPr>
        </p:nvSpPr>
        <p:spPr>
          <a:xfrm>
            <a:off x="3213300" y="3343625"/>
            <a:ext cx="2717400" cy="1062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294" name="Google Shape;294;p36"/>
          <p:cNvSpPr/>
          <p:nvPr/>
        </p:nvSpPr>
        <p:spPr>
          <a:xfrm>
            <a:off x="6194377" y="3020850"/>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5" name="Google Shape;295;p36"/>
          <p:cNvSpPr txBox="1"/>
          <p:nvPr>
            <p:ph idx="6" type="subTitle"/>
          </p:nvPr>
        </p:nvSpPr>
        <p:spPr>
          <a:xfrm>
            <a:off x="6385925" y="2925159"/>
            <a:ext cx="24150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296" name="Google Shape;296;p36"/>
          <p:cNvSpPr/>
          <p:nvPr>
            <p:ph idx="7" type="pic"/>
          </p:nvPr>
        </p:nvSpPr>
        <p:spPr>
          <a:xfrm>
            <a:off x="6194375" y="1494125"/>
            <a:ext cx="2492400" cy="1300800"/>
          </a:xfrm>
          <a:prstGeom prst="rect">
            <a:avLst/>
          </a:prstGeom>
          <a:noFill/>
          <a:ln>
            <a:noFill/>
          </a:ln>
        </p:spPr>
      </p:sp>
      <p:sp>
        <p:nvSpPr>
          <p:cNvPr id="297" name="Google Shape;297;p36"/>
          <p:cNvSpPr/>
          <p:nvPr>
            <p:ph idx="8" type="pic"/>
          </p:nvPr>
        </p:nvSpPr>
        <p:spPr>
          <a:xfrm>
            <a:off x="455475" y="1494125"/>
            <a:ext cx="2492400" cy="1300800"/>
          </a:xfrm>
          <a:prstGeom prst="rect">
            <a:avLst/>
          </a:prstGeom>
          <a:noFill/>
          <a:ln>
            <a:noFill/>
          </a:ln>
        </p:spPr>
      </p:sp>
      <p:sp>
        <p:nvSpPr>
          <p:cNvPr id="298" name="Google Shape;298;p36"/>
          <p:cNvSpPr/>
          <p:nvPr>
            <p:ph idx="9" type="pic"/>
          </p:nvPr>
        </p:nvSpPr>
        <p:spPr>
          <a:xfrm>
            <a:off x="3324925" y="1494125"/>
            <a:ext cx="2492400" cy="1300800"/>
          </a:xfrm>
          <a:prstGeom prst="rect">
            <a:avLst/>
          </a:prstGeom>
          <a:noFill/>
          <a:ln>
            <a:noFill/>
          </a:ln>
        </p:spPr>
      </p:sp>
      <p:sp>
        <p:nvSpPr>
          <p:cNvPr id="299" name="Google Shape;299;p36"/>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300" name="Google Shape;300;p36"/>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2_1_1_1_1">
    <p:spTree>
      <p:nvGrpSpPr>
        <p:cNvPr id="301" name="Shape 301"/>
        <p:cNvGrpSpPr/>
        <p:nvPr/>
      </p:nvGrpSpPr>
      <p:grpSpPr>
        <a:xfrm>
          <a:off x="0" y="0"/>
          <a:ext cx="0" cy="0"/>
          <a:chOff x="0" y="0"/>
          <a:chExt cx="0" cy="0"/>
        </a:xfrm>
      </p:grpSpPr>
      <p:sp>
        <p:nvSpPr>
          <p:cNvPr id="302" name="Google Shape;302;p37"/>
          <p:cNvSpPr txBox="1"/>
          <p:nvPr>
            <p:ph type="title"/>
          </p:nvPr>
        </p:nvSpPr>
        <p:spPr>
          <a:xfrm>
            <a:off x="342900" y="452925"/>
            <a:ext cx="8458200" cy="7089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cxnSp>
        <p:nvCxnSpPr>
          <p:cNvPr id="303" name="Google Shape;303;p37"/>
          <p:cNvCxnSpPr/>
          <p:nvPr/>
        </p:nvCxnSpPr>
        <p:spPr>
          <a:xfrm>
            <a:off x="342977" y="4568993"/>
            <a:ext cx="8471100" cy="0"/>
          </a:xfrm>
          <a:prstGeom prst="straightConnector1">
            <a:avLst/>
          </a:prstGeom>
          <a:noFill/>
          <a:ln cap="flat" cmpd="sng" w="9525">
            <a:solidFill>
              <a:schemeClr val="dk1"/>
            </a:solidFill>
            <a:prstDash val="solid"/>
            <a:round/>
            <a:headEnd len="med" w="med" type="none"/>
            <a:tailEnd len="med" w="med" type="none"/>
          </a:ln>
        </p:spPr>
      </p:cxnSp>
      <p:cxnSp>
        <p:nvCxnSpPr>
          <p:cNvPr id="304" name="Google Shape;304;p37"/>
          <p:cNvCxnSpPr/>
          <p:nvPr/>
        </p:nvCxnSpPr>
        <p:spPr>
          <a:xfrm>
            <a:off x="342977" y="1266068"/>
            <a:ext cx="8471100" cy="0"/>
          </a:xfrm>
          <a:prstGeom prst="straightConnector1">
            <a:avLst/>
          </a:prstGeom>
          <a:noFill/>
          <a:ln cap="flat" cmpd="sng" w="9525">
            <a:solidFill>
              <a:schemeClr val="dk1"/>
            </a:solidFill>
            <a:prstDash val="solid"/>
            <a:round/>
            <a:headEnd len="med" w="med" type="none"/>
            <a:tailEnd len="med" w="med" type="none"/>
          </a:ln>
        </p:spPr>
      </p:cxnSp>
      <p:sp>
        <p:nvSpPr>
          <p:cNvPr id="305" name="Google Shape;305;p37"/>
          <p:cNvSpPr/>
          <p:nvPr>
            <p:ph idx="2" type="pic"/>
          </p:nvPr>
        </p:nvSpPr>
        <p:spPr>
          <a:xfrm>
            <a:off x="455475" y="1494125"/>
            <a:ext cx="3621300" cy="1300800"/>
          </a:xfrm>
          <a:prstGeom prst="rect">
            <a:avLst/>
          </a:prstGeom>
          <a:noFill/>
          <a:ln>
            <a:noFill/>
          </a:ln>
        </p:spPr>
      </p:sp>
      <p:sp>
        <p:nvSpPr>
          <p:cNvPr id="306" name="Google Shape;306;p37"/>
          <p:cNvSpPr/>
          <p:nvPr/>
        </p:nvSpPr>
        <p:spPr>
          <a:xfrm>
            <a:off x="453727" y="3020850"/>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7" name="Google Shape;307;p37"/>
          <p:cNvSpPr txBox="1"/>
          <p:nvPr>
            <p:ph idx="1" type="subTitle"/>
          </p:nvPr>
        </p:nvSpPr>
        <p:spPr>
          <a:xfrm>
            <a:off x="645275" y="2925159"/>
            <a:ext cx="36213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308" name="Google Shape;308;p37"/>
          <p:cNvSpPr txBox="1"/>
          <p:nvPr>
            <p:ph idx="3" type="body"/>
          </p:nvPr>
        </p:nvSpPr>
        <p:spPr>
          <a:xfrm>
            <a:off x="342975" y="3343625"/>
            <a:ext cx="3923700" cy="1062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309" name="Google Shape;309;p37"/>
          <p:cNvSpPr/>
          <p:nvPr/>
        </p:nvSpPr>
        <p:spPr>
          <a:xfrm>
            <a:off x="4689277" y="3020850"/>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0" name="Google Shape;310;p37"/>
          <p:cNvSpPr txBox="1"/>
          <p:nvPr>
            <p:ph idx="4" type="subTitle"/>
          </p:nvPr>
        </p:nvSpPr>
        <p:spPr>
          <a:xfrm>
            <a:off x="5261825" y="2925159"/>
            <a:ext cx="36213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311" name="Google Shape;311;p37"/>
          <p:cNvSpPr txBox="1"/>
          <p:nvPr>
            <p:ph idx="5" type="body"/>
          </p:nvPr>
        </p:nvSpPr>
        <p:spPr>
          <a:xfrm>
            <a:off x="4959525" y="3343625"/>
            <a:ext cx="3923700" cy="1062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312" name="Google Shape;312;p37"/>
          <p:cNvSpPr/>
          <p:nvPr>
            <p:ph idx="6" type="pic"/>
          </p:nvPr>
        </p:nvSpPr>
        <p:spPr>
          <a:xfrm>
            <a:off x="5070275" y="1494125"/>
            <a:ext cx="3621300" cy="1300800"/>
          </a:xfrm>
          <a:prstGeom prst="rect">
            <a:avLst/>
          </a:prstGeom>
          <a:noFill/>
          <a:ln>
            <a:noFill/>
          </a:ln>
        </p:spPr>
      </p:sp>
      <p:sp>
        <p:nvSpPr>
          <p:cNvPr id="313" name="Google Shape;313;p37"/>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314" name="Google Shape;314;p37"/>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text">
  <p:cSld name="CUSTOM_4">
    <p:spTree>
      <p:nvGrpSpPr>
        <p:cNvPr id="315" name="Shape 315"/>
        <p:cNvGrpSpPr/>
        <p:nvPr/>
      </p:nvGrpSpPr>
      <p:grpSpPr>
        <a:xfrm>
          <a:off x="0" y="0"/>
          <a:ext cx="0" cy="0"/>
          <a:chOff x="0" y="0"/>
          <a:chExt cx="0" cy="0"/>
        </a:xfrm>
      </p:grpSpPr>
      <p:sp>
        <p:nvSpPr>
          <p:cNvPr id="316" name="Google Shape;316;p38"/>
          <p:cNvSpPr txBox="1"/>
          <p:nvPr>
            <p:ph idx="1" type="subTitle"/>
          </p:nvPr>
        </p:nvSpPr>
        <p:spPr>
          <a:xfrm>
            <a:off x="342925" y="457200"/>
            <a:ext cx="4068000" cy="2720700"/>
          </a:xfrm>
          <a:prstGeom prst="rect">
            <a:avLst/>
          </a:prstGeom>
        </p:spPr>
        <p:txBody>
          <a:bodyPr anchorCtr="0" anchor="t" bIns="91425" lIns="91425" spcFirstLastPara="1" rIns="91425" wrap="square" tIns="91425">
            <a:noAutofit/>
          </a:bodyPr>
          <a:lstStyle>
            <a:lvl1pPr lvl="0">
              <a:spcBef>
                <a:spcPts val="0"/>
              </a:spcBef>
              <a:spcAft>
                <a:spcPts val="0"/>
              </a:spcAft>
              <a:buSzPts val="2000"/>
              <a:buFont typeface="IBM Plex Sans Light"/>
              <a:buNone/>
              <a:defRPr sz="2000">
                <a:latin typeface="IBM Plex Sans Light"/>
                <a:ea typeface="IBM Plex Sans Light"/>
                <a:cs typeface="IBM Plex Sans Light"/>
                <a:sym typeface="IBM Plex Sans Light"/>
              </a:defRPr>
            </a:lvl1pPr>
            <a:lvl2pPr lvl="1">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2pPr>
            <a:lvl3pPr lvl="2">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3pPr>
            <a:lvl4pPr lvl="3">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4pPr>
            <a:lvl5pPr lvl="4">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5pPr>
            <a:lvl6pPr lvl="5">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6pPr>
            <a:lvl7pPr lvl="6">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7pPr>
            <a:lvl8pPr lvl="7">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8pPr>
            <a:lvl9pPr lvl="8">
              <a:spcBef>
                <a:spcPts val="400"/>
              </a:spcBef>
              <a:spcAft>
                <a:spcPts val="400"/>
              </a:spcAft>
              <a:buSzPts val="2000"/>
              <a:buFont typeface="IBM Plex Sans Light"/>
              <a:buNone/>
              <a:defRPr sz="2000">
                <a:latin typeface="IBM Plex Sans Light"/>
                <a:ea typeface="IBM Plex Sans Light"/>
                <a:cs typeface="IBM Plex Sans Light"/>
                <a:sym typeface="IBM Plex Sans Light"/>
              </a:defRPr>
            </a:lvl9pPr>
          </a:lstStyle>
          <a:p/>
        </p:txBody>
      </p:sp>
      <p:sp>
        <p:nvSpPr>
          <p:cNvPr id="317" name="Google Shape;317;p38"/>
          <p:cNvSpPr txBox="1"/>
          <p:nvPr>
            <p:ph idx="2" type="subTitle"/>
          </p:nvPr>
        </p:nvSpPr>
        <p:spPr>
          <a:xfrm>
            <a:off x="4724500" y="457200"/>
            <a:ext cx="2506500" cy="2720700"/>
          </a:xfrm>
          <a:prstGeom prst="rect">
            <a:avLst/>
          </a:prstGeom>
        </p:spPr>
        <p:txBody>
          <a:bodyPr anchorCtr="0" anchor="t" bIns="91425" lIns="91425" spcFirstLastPara="1" rIns="91425" wrap="square" tIns="91425">
            <a:noAutofit/>
          </a:bodyPr>
          <a:lstStyle>
            <a:lvl1pPr lvl="0">
              <a:spcBef>
                <a:spcPts val="0"/>
              </a:spcBef>
              <a:spcAft>
                <a:spcPts val="0"/>
              </a:spcAft>
              <a:buSzPts val="2000"/>
              <a:buFont typeface="IBM Plex Sans Light"/>
              <a:buNone/>
              <a:defRPr sz="2000">
                <a:latin typeface="IBM Plex Sans Light"/>
                <a:ea typeface="IBM Plex Sans Light"/>
                <a:cs typeface="IBM Plex Sans Light"/>
                <a:sym typeface="IBM Plex Sans Light"/>
              </a:defRPr>
            </a:lvl1pPr>
            <a:lvl2pPr lvl="1">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2pPr>
            <a:lvl3pPr lvl="2">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3pPr>
            <a:lvl4pPr lvl="3">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4pPr>
            <a:lvl5pPr lvl="4">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5pPr>
            <a:lvl6pPr lvl="5">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6pPr>
            <a:lvl7pPr lvl="6">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7pPr>
            <a:lvl8pPr lvl="7">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8pPr>
            <a:lvl9pPr lvl="8">
              <a:spcBef>
                <a:spcPts val="400"/>
              </a:spcBef>
              <a:spcAft>
                <a:spcPts val="400"/>
              </a:spcAft>
              <a:buSzPts val="2000"/>
              <a:buFont typeface="IBM Plex Sans Light"/>
              <a:buNone/>
              <a:defRPr sz="2000">
                <a:latin typeface="IBM Plex Sans Light"/>
                <a:ea typeface="IBM Plex Sans Light"/>
                <a:cs typeface="IBM Plex Sans Light"/>
                <a:sym typeface="IBM Plex Sans Light"/>
              </a:defRPr>
            </a:lvl9pPr>
          </a:lstStyle>
          <a:p/>
        </p:txBody>
      </p:sp>
      <p:sp>
        <p:nvSpPr>
          <p:cNvPr id="318" name="Google Shape;318;p38"/>
          <p:cNvSpPr txBox="1"/>
          <p:nvPr>
            <p:ph idx="3" type="subTitle"/>
          </p:nvPr>
        </p:nvSpPr>
        <p:spPr>
          <a:xfrm>
            <a:off x="7494500" y="457200"/>
            <a:ext cx="1192500" cy="2720700"/>
          </a:xfrm>
          <a:prstGeom prst="rect">
            <a:avLst/>
          </a:prstGeom>
        </p:spPr>
        <p:txBody>
          <a:bodyPr anchorCtr="0" anchor="t" bIns="91425" lIns="91425" spcFirstLastPara="1" rIns="91425" wrap="square" tIns="91425">
            <a:noAutofit/>
          </a:bodyPr>
          <a:lstStyle>
            <a:lvl1pPr lvl="0">
              <a:spcBef>
                <a:spcPts val="0"/>
              </a:spcBef>
              <a:spcAft>
                <a:spcPts val="0"/>
              </a:spcAft>
              <a:buSzPts val="2000"/>
              <a:buFont typeface="IBM Plex Sans Light"/>
              <a:buNone/>
              <a:defRPr sz="2000">
                <a:latin typeface="IBM Plex Sans Light"/>
                <a:ea typeface="IBM Plex Sans Light"/>
                <a:cs typeface="IBM Plex Sans Light"/>
                <a:sym typeface="IBM Plex Sans Light"/>
              </a:defRPr>
            </a:lvl1pPr>
            <a:lvl2pPr lvl="1">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2pPr>
            <a:lvl3pPr lvl="2">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3pPr>
            <a:lvl4pPr lvl="3">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4pPr>
            <a:lvl5pPr lvl="4">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5pPr>
            <a:lvl6pPr lvl="5">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6pPr>
            <a:lvl7pPr lvl="6">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7pPr>
            <a:lvl8pPr lvl="7">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8pPr>
            <a:lvl9pPr lvl="8">
              <a:spcBef>
                <a:spcPts val="400"/>
              </a:spcBef>
              <a:spcAft>
                <a:spcPts val="400"/>
              </a:spcAft>
              <a:buSzPts val="2000"/>
              <a:buFont typeface="IBM Plex Sans Light"/>
              <a:buNone/>
              <a:defRPr sz="2000">
                <a:latin typeface="IBM Plex Sans Light"/>
                <a:ea typeface="IBM Plex Sans Light"/>
                <a:cs typeface="IBM Plex Sans Light"/>
                <a:sym typeface="IBM Plex Sans Light"/>
              </a:defRPr>
            </a:lvl9pPr>
          </a:lstStyle>
          <a:p/>
        </p:txBody>
      </p:sp>
      <p:sp>
        <p:nvSpPr>
          <p:cNvPr id="319" name="Google Shape;319;p38"/>
          <p:cNvSpPr txBox="1"/>
          <p:nvPr>
            <p:ph idx="4" type="body"/>
          </p:nvPr>
        </p:nvSpPr>
        <p:spPr>
          <a:xfrm>
            <a:off x="342925" y="3553200"/>
            <a:ext cx="4068000" cy="1015800"/>
          </a:xfrm>
          <a:prstGeom prst="rect">
            <a:avLst/>
          </a:prstGeom>
        </p:spPr>
        <p:txBody>
          <a:bodyPr anchorCtr="0" anchor="b"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320" name="Google Shape;320;p38"/>
          <p:cNvSpPr txBox="1"/>
          <p:nvPr>
            <p:ph idx="5" type="body"/>
          </p:nvPr>
        </p:nvSpPr>
        <p:spPr>
          <a:xfrm>
            <a:off x="4724500" y="3553200"/>
            <a:ext cx="2506500" cy="1015800"/>
          </a:xfrm>
          <a:prstGeom prst="rect">
            <a:avLst/>
          </a:prstGeom>
        </p:spPr>
        <p:txBody>
          <a:bodyPr anchorCtr="0" anchor="b"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321" name="Google Shape;321;p38"/>
          <p:cNvSpPr txBox="1"/>
          <p:nvPr>
            <p:ph idx="6" type="body"/>
          </p:nvPr>
        </p:nvSpPr>
        <p:spPr>
          <a:xfrm>
            <a:off x="7494400" y="3553200"/>
            <a:ext cx="1192500" cy="1015800"/>
          </a:xfrm>
          <a:prstGeom prst="rect">
            <a:avLst/>
          </a:prstGeom>
        </p:spPr>
        <p:txBody>
          <a:bodyPr anchorCtr="0" anchor="b"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322" name="Google Shape;322;p38"/>
          <p:cNvSpPr txBox="1"/>
          <p:nvPr>
            <p:ph idx="7"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323" name="Google Shape;323;p38"/>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324" name="Google Shape;324;p38"/>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lage elements">
  <p:cSld name="CUSTOM_5">
    <p:spTree>
      <p:nvGrpSpPr>
        <p:cNvPr id="325" name="Shape 325"/>
        <p:cNvGrpSpPr/>
        <p:nvPr/>
      </p:nvGrpSpPr>
      <p:grpSpPr>
        <a:xfrm>
          <a:off x="0" y="0"/>
          <a:ext cx="0" cy="0"/>
          <a:chOff x="0" y="0"/>
          <a:chExt cx="0" cy="0"/>
        </a:xfrm>
      </p:grpSpPr>
      <p:sp>
        <p:nvSpPr>
          <p:cNvPr id="326" name="Google Shape;326;p39"/>
          <p:cNvSpPr txBox="1"/>
          <p:nvPr>
            <p:ph type="title"/>
          </p:nvPr>
        </p:nvSpPr>
        <p:spPr>
          <a:xfrm>
            <a:off x="342900" y="452925"/>
            <a:ext cx="8354400" cy="15021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7" name="Google Shape;327;p39"/>
          <p:cNvSpPr txBox="1"/>
          <p:nvPr>
            <p:ph idx="1" type="subTitle"/>
          </p:nvPr>
        </p:nvSpPr>
        <p:spPr>
          <a:xfrm>
            <a:off x="342900" y="3868525"/>
            <a:ext cx="1953300" cy="259200"/>
          </a:xfrm>
          <a:prstGeom prst="rect">
            <a:avLst/>
          </a:prstGeom>
        </p:spPr>
        <p:txBody>
          <a:bodyPr anchorCtr="0" anchor="t" bIns="91425" lIns="137150" spcFirstLastPara="1" rIns="91425" wrap="square" tIns="91425">
            <a:noAutofit/>
          </a:bodyPr>
          <a:lstStyle>
            <a:lvl1pPr lvl="0">
              <a:spcBef>
                <a:spcPts val="0"/>
              </a:spcBef>
              <a:spcAft>
                <a:spcPts val="0"/>
              </a:spcAft>
              <a:buSzPts val="800"/>
              <a:buFont typeface="IBM Plex Sans Medium"/>
              <a:buNone/>
              <a:defRPr sz="800">
                <a:latin typeface="IBM Plex Sans Medium"/>
                <a:ea typeface="IBM Plex Sans Medium"/>
                <a:cs typeface="IBM Plex Sans Medium"/>
                <a:sym typeface="IBM Plex Sans Medium"/>
              </a:defRPr>
            </a:lvl1pPr>
            <a:lvl2pPr lvl="1">
              <a:spcBef>
                <a:spcPts val="400"/>
              </a:spcBef>
              <a:spcAft>
                <a:spcPts val="0"/>
              </a:spcAft>
              <a:buSzPts val="1000"/>
              <a:buFont typeface="IBM Plex Sans Medium"/>
              <a:buNone/>
              <a:defRPr>
                <a:latin typeface="IBM Plex Sans Medium"/>
                <a:ea typeface="IBM Plex Sans Medium"/>
                <a:cs typeface="IBM Plex Sans Medium"/>
                <a:sym typeface="IBM Plex Sans Medium"/>
              </a:defRPr>
            </a:lvl2pPr>
            <a:lvl3pPr lvl="2">
              <a:spcBef>
                <a:spcPts val="400"/>
              </a:spcBef>
              <a:spcAft>
                <a:spcPts val="0"/>
              </a:spcAft>
              <a:buSzPts val="1000"/>
              <a:buFont typeface="IBM Plex Sans Medium"/>
              <a:buNone/>
              <a:defRPr>
                <a:latin typeface="IBM Plex Sans Medium"/>
                <a:ea typeface="IBM Plex Sans Medium"/>
                <a:cs typeface="IBM Plex Sans Medium"/>
                <a:sym typeface="IBM Plex Sans Medium"/>
              </a:defRPr>
            </a:lvl3pPr>
            <a:lvl4pPr lvl="3">
              <a:spcBef>
                <a:spcPts val="400"/>
              </a:spcBef>
              <a:spcAft>
                <a:spcPts val="0"/>
              </a:spcAft>
              <a:buSzPts val="1000"/>
              <a:buFont typeface="IBM Plex Sans Medium"/>
              <a:buNone/>
              <a:defRPr>
                <a:latin typeface="IBM Plex Sans Medium"/>
                <a:ea typeface="IBM Plex Sans Medium"/>
                <a:cs typeface="IBM Plex Sans Medium"/>
                <a:sym typeface="IBM Plex Sans Medium"/>
              </a:defRPr>
            </a:lvl4pPr>
            <a:lvl5pPr lvl="4">
              <a:spcBef>
                <a:spcPts val="400"/>
              </a:spcBef>
              <a:spcAft>
                <a:spcPts val="0"/>
              </a:spcAft>
              <a:buSzPts val="1000"/>
              <a:buFont typeface="IBM Plex Sans Medium"/>
              <a:buNone/>
              <a:defRPr>
                <a:latin typeface="IBM Plex Sans Medium"/>
                <a:ea typeface="IBM Plex Sans Medium"/>
                <a:cs typeface="IBM Plex Sans Medium"/>
                <a:sym typeface="IBM Plex Sans Medium"/>
              </a:defRPr>
            </a:lvl5pPr>
            <a:lvl6pPr lvl="5">
              <a:spcBef>
                <a:spcPts val="400"/>
              </a:spcBef>
              <a:spcAft>
                <a:spcPts val="0"/>
              </a:spcAft>
              <a:buSzPts val="1000"/>
              <a:buFont typeface="IBM Plex Sans Medium"/>
              <a:buNone/>
              <a:defRPr>
                <a:latin typeface="IBM Plex Sans Medium"/>
                <a:ea typeface="IBM Plex Sans Medium"/>
                <a:cs typeface="IBM Plex Sans Medium"/>
                <a:sym typeface="IBM Plex Sans Medium"/>
              </a:defRPr>
            </a:lvl6pPr>
            <a:lvl7pPr lvl="6">
              <a:spcBef>
                <a:spcPts val="400"/>
              </a:spcBef>
              <a:spcAft>
                <a:spcPts val="0"/>
              </a:spcAft>
              <a:buSzPts val="1000"/>
              <a:buFont typeface="IBM Plex Sans Medium"/>
              <a:buNone/>
              <a:defRPr>
                <a:latin typeface="IBM Plex Sans Medium"/>
                <a:ea typeface="IBM Plex Sans Medium"/>
                <a:cs typeface="IBM Plex Sans Medium"/>
                <a:sym typeface="IBM Plex Sans Medium"/>
              </a:defRPr>
            </a:lvl7pPr>
            <a:lvl8pPr lvl="7">
              <a:spcBef>
                <a:spcPts val="400"/>
              </a:spcBef>
              <a:spcAft>
                <a:spcPts val="0"/>
              </a:spcAft>
              <a:buSzPts val="1000"/>
              <a:buFont typeface="IBM Plex Sans Medium"/>
              <a:buNone/>
              <a:defRPr>
                <a:latin typeface="IBM Plex Sans Medium"/>
                <a:ea typeface="IBM Plex Sans Medium"/>
                <a:cs typeface="IBM Plex Sans Medium"/>
                <a:sym typeface="IBM Plex Sans Medium"/>
              </a:defRPr>
            </a:lvl8pPr>
            <a:lvl9pPr lvl="8">
              <a:spcBef>
                <a:spcPts val="400"/>
              </a:spcBef>
              <a:spcAft>
                <a:spcPts val="400"/>
              </a:spcAft>
              <a:buSzPts val="1000"/>
              <a:buFont typeface="IBM Plex Sans Medium"/>
              <a:buNone/>
              <a:defRPr>
                <a:latin typeface="IBM Plex Sans Medium"/>
                <a:ea typeface="IBM Plex Sans Medium"/>
                <a:cs typeface="IBM Plex Sans Medium"/>
                <a:sym typeface="IBM Plex Sans Medium"/>
              </a:defRPr>
            </a:lvl9pPr>
          </a:lstStyle>
          <a:p/>
        </p:txBody>
      </p:sp>
      <p:sp>
        <p:nvSpPr>
          <p:cNvPr id="328" name="Google Shape;328;p39"/>
          <p:cNvSpPr txBox="1"/>
          <p:nvPr>
            <p:ph idx="2" type="subTitle"/>
          </p:nvPr>
        </p:nvSpPr>
        <p:spPr>
          <a:xfrm>
            <a:off x="2473100" y="3868525"/>
            <a:ext cx="1953300" cy="259200"/>
          </a:xfrm>
          <a:prstGeom prst="rect">
            <a:avLst/>
          </a:prstGeom>
        </p:spPr>
        <p:txBody>
          <a:bodyPr anchorCtr="0" anchor="t" bIns="91425" lIns="137150" spcFirstLastPara="1" rIns="91425" wrap="square" tIns="91425">
            <a:noAutofit/>
          </a:bodyPr>
          <a:lstStyle>
            <a:lvl1pPr lvl="0">
              <a:spcBef>
                <a:spcPts val="0"/>
              </a:spcBef>
              <a:spcAft>
                <a:spcPts val="0"/>
              </a:spcAft>
              <a:buSzPts val="800"/>
              <a:buFont typeface="IBM Plex Sans Medium"/>
              <a:buNone/>
              <a:defRPr sz="800">
                <a:latin typeface="IBM Plex Sans Medium"/>
                <a:ea typeface="IBM Plex Sans Medium"/>
                <a:cs typeface="IBM Plex Sans Medium"/>
                <a:sym typeface="IBM Plex Sans Medium"/>
              </a:defRPr>
            </a:lvl1pPr>
            <a:lvl2pPr lvl="1">
              <a:spcBef>
                <a:spcPts val="400"/>
              </a:spcBef>
              <a:spcAft>
                <a:spcPts val="0"/>
              </a:spcAft>
              <a:buSzPts val="1000"/>
              <a:buFont typeface="IBM Plex Sans Medium"/>
              <a:buNone/>
              <a:defRPr>
                <a:latin typeface="IBM Plex Sans Medium"/>
                <a:ea typeface="IBM Plex Sans Medium"/>
                <a:cs typeface="IBM Plex Sans Medium"/>
                <a:sym typeface="IBM Plex Sans Medium"/>
              </a:defRPr>
            </a:lvl2pPr>
            <a:lvl3pPr lvl="2">
              <a:spcBef>
                <a:spcPts val="400"/>
              </a:spcBef>
              <a:spcAft>
                <a:spcPts val="0"/>
              </a:spcAft>
              <a:buSzPts val="1000"/>
              <a:buFont typeface="IBM Plex Sans Medium"/>
              <a:buNone/>
              <a:defRPr>
                <a:latin typeface="IBM Plex Sans Medium"/>
                <a:ea typeface="IBM Plex Sans Medium"/>
                <a:cs typeface="IBM Plex Sans Medium"/>
                <a:sym typeface="IBM Plex Sans Medium"/>
              </a:defRPr>
            </a:lvl3pPr>
            <a:lvl4pPr lvl="3">
              <a:spcBef>
                <a:spcPts val="400"/>
              </a:spcBef>
              <a:spcAft>
                <a:spcPts val="0"/>
              </a:spcAft>
              <a:buSzPts val="1000"/>
              <a:buFont typeface="IBM Plex Sans Medium"/>
              <a:buNone/>
              <a:defRPr>
                <a:latin typeface="IBM Plex Sans Medium"/>
                <a:ea typeface="IBM Plex Sans Medium"/>
                <a:cs typeface="IBM Plex Sans Medium"/>
                <a:sym typeface="IBM Plex Sans Medium"/>
              </a:defRPr>
            </a:lvl4pPr>
            <a:lvl5pPr lvl="4">
              <a:spcBef>
                <a:spcPts val="400"/>
              </a:spcBef>
              <a:spcAft>
                <a:spcPts val="0"/>
              </a:spcAft>
              <a:buSzPts val="1000"/>
              <a:buFont typeface="IBM Plex Sans Medium"/>
              <a:buNone/>
              <a:defRPr>
                <a:latin typeface="IBM Plex Sans Medium"/>
                <a:ea typeface="IBM Plex Sans Medium"/>
                <a:cs typeface="IBM Plex Sans Medium"/>
                <a:sym typeface="IBM Plex Sans Medium"/>
              </a:defRPr>
            </a:lvl5pPr>
            <a:lvl6pPr lvl="5">
              <a:spcBef>
                <a:spcPts val="400"/>
              </a:spcBef>
              <a:spcAft>
                <a:spcPts val="0"/>
              </a:spcAft>
              <a:buSzPts val="1000"/>
              <a:buFont typeface="IBM Plex Sans Medium"/>
              <a:buNone/>
              <a:defRPr>
                <a:latin typeface="IBM Plex Sans Medium"/>
                <a:ea typeface="IBM Plex Sans Medium"/>
                <a:cs typeface="IBM Plex Sans Medium"/>
                <a:sym typeface="IBM Plex Sans Medium"/>
              </a:defRPr>
            </a:lvl6pPr>
            <a:lvl7pPr lvl="6">
              <a:spcBef>
                <a:spcPts val="400"/>
              </a:spcBef>
              <a:spcAft>
                <a:spcPts val="0"/>
              </a:spcAft>
              <a:buSzPts val="1000"/>
              <a:buFont typeface="IBM Plex Sans Medium"/>
              <a:buNone/>
              <a:defRPr>
                <a:latin typeface="IBM Plex Sans Medium"/>
                <a:ea typeface="IBM Plex Sans Medium"/>
                <a:cs typeface="IBM Plex Sans Medium"/>
                <a:sym typeface="IBM Plex Sans Medium"/>
              </a:defRPr>
            </a:lvl7pPr>
            <a:lvl8pPr lvl="7">
              <a:spcBef>
                <a:spcPts val="400"/>
              </a:spcBef>
              <a:spcAft>
                <a:spcPts val="0"/>
              </a:spcAft>
              <a:buSzPts val="1000"/>
              <a:buFont typeface="IBM Plex Sans Medium"/>
              <a:buNone/>
              <a:defRPr>
                <a:latin typeface="IBM Plex Sans Medium"/>
                <a:ea typeface="IBM Plex Sans Medium"/>
                <a:cs typeface="IBM Plex Sans Medium"/>
                <a:sym typeface="IBM Plex Sans Medium"/>
              </a:defRPr>
            </a:lvl8pPr>
            <a:lvl9pPr lvl="8">
              <a:spcBef>
                <a:spcPts val="400"/>
              </a:spcBef>
              <a:spcAft>
                <a:spcPts val="400"/>
              </a:spcAft>
              <a:buSzPts val="1000"/>
              <a:buFont typeface="IBM Plex Sans Medium"/>
              <a:buNone/>
              <a:defRPr>
                <a:latin typeface="IBM Plex Sans Medium"/>
                <a:ea typeface="IBM Plex Sans Medium"/>
                <a:cs typeface="IBM Plex Sans Medium"/>
                <a:sym typeface="IBM Plex Sans Medium"/>
              </a:defRPr>
            </a:lvl9pPr>
          </a:lstStyle>
          <a:p/>
        </p:txBody>
      </p:sp>
      <p:sp>
        <p:nvSpPr>
          <p:cNvPr id="329" name="Google Shape;329;p39"/>
          <p:cNvSpPr txBox="1"/>
          <p:nvPr>
            <p:ph idx="3" type="subTitle"/>
          </p:nvPr>
        </p:nvSpPr>
        <p:spPr>
          <a:xfrm>
            <a:off x="4603300" y="3868525"/>
            <a:ext cx="1953300" cy="259200"/>
          </a:xfrm>
          <a:prstGeom prst="rect">
            <a:avLst/>
          </a:prstGeom>
        </p:spPr>
        <p:txBody>
          <a:bodyPr anchorCtr="0" anchor="t" bIns="91425" lIns="137150" spcFirstLastPara="1" rIns="91425" wrap="square" tIns="91425">
            <a:noAutofit/>
          </a:bodyPr>
          <a:lstStyle>
            <a:lvl1pPr lvl="0">
              <a:spcBef>
                <a:spcPts val="0"/>
              </a:spcBef>
              <a:spcAft>
                <a:spcPts val="0"/>
              </a:spcAft>
              <a:buSzPts val="800"/>
              <a:buFont typeface="IBM Plex Sans Medium"/>
              <a:buNone/>
              <a:defRPr sz="800">
                <a:latin typeface="IBM Plex Sans Medium"/>
                <a:ea typeface="IBM Plex Sans Medium"/>
                <a:cs typeface="IBM Plex Sans Medium"/>
                <a:sym typeface="IBM Plex Sans Medium"/>
              </a:defRPr>
            </a:lvl1pPr>
            <a:lvl2pPr lvl="1">
              <a:spcBef>
                <a:spcPts val="400"/>
              </a:spcBef>
              <a:spcAft>
                <a:spcPts val="0"/>
              </a:spcAft>
              <a:buSzPts val="1000"/>
              <a:buFont typeface="IBM Plex Sans Medium"/>
              <a:buNone/>
              <a:defRPr>
                <a:latin typeface="IBM Plex Sans Medium"/>
                <a:ea typeface="IBM Plex Sans Medium"/>
                <a:cs typeface="IBM Plex Sans Medium"/>
                <a:sym typeface="IBM Plex Sans Medium"/>
              </a:defRPr>
            </a:lvl2pPr>
            <a:lvl3pPr lvl="2">
              <a:spcBef>
                <a:spcPts val="400"/>
              </a:spcBef>
              <a:spcAft>
                <a:spcPts val="0"/>
              </a:spcAft>
              <a:buSzPts val="1000"/>
              <a:buFont typeface="IBM Plex Sans Medium"/>
              <a:buNone/>
              <a:defRPr>
                <a:latin typeface="IBM Plex Sans Medium"/>
                <a:ea typeface="IBM Plex Sans Medium"/>
                <a:cs typeface="IBM Plex Sans Medium"/>
                <a:sym typeface="IBM Plex Sans Medium"/>
              </a:defRPr>
            </a:lvl3pPr>
            <a:lvl4pPr lvl="3">
              <a:spcBef>
                <a:spcPts val="400"/>
              </a:spcBef>
              <a:spcAft>
                <a:spcPts val="0"/>
              </a:spcAft>
              <a:buSzPts val="1000"/>
              <a:buFont typeface="IBM Plex Sans Medium"/>
              <a:buNone/>
              <a:defRPr>
                <a:latin typeface="IBM Plex Sans Medium"/>
                <a:ea typeface="IBM Plex Sans Medium"/>
                <a:cs typeface="IBM Plex Sans Medium"/>
                <a:sym typeface="IBM Plex Sans Medium"/>
              </a:defRPr>
            </a:lvl4pPr>
            <a:lvl5pPr lvl="4">
              <a:spcBef>
                <a:spcPts val="400"/>
              </a:spcBef>
              <a:spcAft>
                <a:spcPts val="0"/>
              </a:spcAft>
              <a:buSzPts val="1000"/>
              <a:buFont typeface="IBM Plex Sans Medium"/>
              <a:buNone/>
              <a:defRPr>
                <a:latin typeface="IBM Plex Sans Medium"/>
                <a:ea typeface="IBM Plex Sans Medium"/>
                <a:cs typeface="IBM Plex Sans Medium"/>
                <a:sym typeface="IBM Plex Sans Medium"/>
              </a:defRPr>
            </a:lvl5pPr>
            <a:lvl6pPr lvl="5">
              <a:spcBef>
                <a:spcPts val="400"/>
              </a:spcBef>
              <a:spcAft>
                <a:spcPts val="0"/>
              </a:spcAft>
              <a:buSzPts val="1000"/>
              <a:buFont typeface="IBM Plex Sans Medium"/>
              <a:buNone/>
              <a:defRPr>
                <a:latin typeface="IBM Plex Sans Medium"/>
                <a:ea typeface="IBM Plex Sans Medium"/>
                <a:cs typeface="IBM Plex Sans Medium"/>
                <a:sym typeface="IBM Plex Sans Medium"/>
              </a:defRPr>
            </a:lvl6pPr>
            <a:lvl7pPr lvl="6">
              <a:spcBef>
                <a:spcPts val="400"/>
              </a:spcBef>
              <a:spcAft>
                <a:spcPts val="0"/>
              </a:spcAft>
              <a:buSzPts val="1000"/>
              <a:buFont typeface="IBM Plex Sans Medium"/>
              <a:buNone/>
              <a:defRPr>
                <a:latin typeface="IBM Plex Sans Medium"/>
                <a:ea typeface="IBM Plex Sans Medium"/>
                <a:cs typeface="IBM Plex Sans Medium"/>
                <a:sym typeface="IBM Plex Sans Medium"/>
              </a:defRPr>
            </a:lvl7pPr>
            <a:lvl8pPr lvl="7">
              <a:spcBef>
                <a:spcPts val="400"/>
              </a:spcBef>
              <a:spcAft>
                <a:spcPts val="0"/>
              </a:spcAft>
              <a:buSzPts val="1000"/>
              <a:buFont typeface="IBM Plex Sans Medium"/>
              <a:buNone/>
              <a:defRPr>
                <a:latin typeface="IBM Plex Sans Medium"/>
                <a:ea typeface="IBM Plex Sans Medium"/>
                <a:cs typeface="IBM Plex Sans Medium"/>
                <a:sym typeface="IBM Plex Sans Medium"/>
              </a:defRPr>
            </a:lvl8pPr>
            <a:lvl9pPr lvl="8">
              <a:spcBef>
                <a:spcPts val="400"/>
              </a:spcBef>
              <a:spcAft>
                <a:spcPts val="400"/>
              </a:spcAft>
              <a:buSzPts val="1000"/>
              <a:buFont typeface="IBM Plex Sans Medium"/>
              <a:buNone/>
              <a:defRPr>
                <a:latin typeface="IBM Plex Sans Medium"/>
                <a:ea typeface="IBM Plex Sans Medium"/>
                <a:cs typeface="IBM Plex Sans Medium"/>
                <a:sym typeface="IBM Plex Sans Medium"/>
              </a:defRPr>
            </a:lvl9pPr>
          </a:lstStyle>
          <a:p/>
        </p:txBody>
      </p:sp>
      <p:sp>
        <p:nvSpPr>
          <p:cNvPr id="330" name="Google Shape;330;p39"/>
          <p:cNvSpPr txBox="1"/>
          <p:nvPr>
            <p:ph idx="4" type="subTitle"/>
          </p:nvPr>
        </p:nvSpPr>
        <p:spPr>
          <a:xfrm>
            <a:off x="6733500" y="3868525"/>
            <a:ext cx="1953300" cy="259200"/>
          </a:xfrm>
          <a:prstGeom prst="rect">
            <a:avLst/>
          </a:prstGeom>
        </p:spPr>
        <p:txBody>
          <a:bodyPr anchorCtr="0" anchor="t" bIns="91425" lIns="137150" spcFirstLastPara="1" rIns="91425" wrap="square" tIns="91425">
            <a:noAutofit/>
          </a:bodyPr>
          <a:lstStyle>
            <a:lvl1pPr lvl="0">
              <a:spcBef>
                <a:spcPts val="0"/>
              </a:spcBef>
              <a:spcAft>
                <a:spcPts val="0"/>
              </a:spcAft>
              <a:buSzPts val="800"/>
              <a:buFont typeface="IBM Plex Sans Medium"/>
              <a:buNone/>
              <a:defRPr sz="800">
                <a:latin typeface="IBM Plex Sans Medium"/>
                <a:ea typeface="IBM Plex Sans Medium"/>
                <a:cs typeface="IBM Plex Sans Medium"/>
                <a:sym typeface="IBM Plex Sans Medium"/>
              </a:defRPr>
            </a:lvl1pPr>
            <a:lvl2pPr lvl="1">
              <a:spcBef>
                <a:spcPts val="400"/>
              </a:spcBef>
              <a:spcAft>
                <a:spcPts val="0"/>
              </a:spcAft>
              <a:buSzPts val="1000"/>
              <a:buFont typeface="IBM Plex Sans Medium"/>
              <a:buNone/>
              <a:defRPr>
                <a:latin typeface="IBM Plex Sans Medium"/>
                <a:ea typeface="IBM Plex Sans Medium"/>
                <a:cs typeface="IBM Plex Sans Medium"/>
                <a:sym typeface="IBM Plex Sans Medium"/>
              </a:defRPr>
            </a:lvl2pPr>
            <a:lvl3pPr lvl="2">
              <a:spcBef>
                <a:spcPts val="400"/>
              </a:spcBef>
              <a:spcAft>
                <a:spcPts val="0"/>
              </a:spcAft>
              <a:buSzPts val="1000"/>
              <a:buFont typeface="IBM Plex Sans Medium"/>
              <a:buNone/>
              <a:defRPr>
                <a:latin typeface="IBM Plex Sans Medium"/>
                <a:ea typeface="IBM Plex Sans Medium"/>
                <a:cs typeface="IBM Plex Sans Medium"/>
                <a:sym typeface="IBM Plex Sans Medium"/>
              </a:defRPr>
            </a:lvl3pPr>
            <a:lvl4pPr lvl="3">
              <a:spcBef>
                <a:spcPts val="400"/>
              </a:spcBef>
              <a:spcAft>
                <a:spcPts val="0"/>
              </a:spcAft>
              <a:buSzPts val="1000"/>
              <a:buFont typeface="IBM Plex Sans Medium"/>
              <a:buNone/>
              <a:defRPr>
                <a:latin typeface="IBM Plex Sans Medium"/>
                <a:ea typeface="IBM Plex Sans Medium"/>
                <a:cs typeface="IBM Plex Sans Medium"/>
                <a:sym typeface="IBM Plex Sans Medium"/>
              </a:defRPr>
            </a:lvl4pPr>
            <a:lvl5pPr lvl="4">
              <a:spcBef>
                <a:spcPts val="400"/>
              </a:spcBef>
              <a:spcAft>
                <a:spcPts val="0"/>
              </a:spcAft>
              <a:buSzPts val="1000"/>
              <a:buFont typeface="IBM Plex Sans Medium"/>
              <a:buNone/>
              <a:defRPr>
                <a:latin typeface="IBM Plex Sans Medium"/>
                <a:ea typeface="IBM Plex Sans Medium"/>
                <a:cs typeface="IBM Plex Sans Medium"/>
                <a:sym typeface="IBM Plex Sans Medium"/>
              </a:defRPr>
            </a:lvl5pPr>
            <a:lvl6pPr lvl="5">
              <a:spcBef>
                <a:spcPts val="400"/>
              </a:spcBef>
              <a:spcAft>
                <a:spcPts val="0"/>
              </a:spcAft>
              <a:buSzPts val="1000"/>
              <a:buFont typeface="IBM Plex Sans Medium"/>
              <a:buNone/>
              <a:defRPr>
                <a:latin typeface="IBM Plex Sans Medium"/>
                <a:ea typeface="IBM Plex Sans Medium"/>
                <a:cs typeface="IBM Plex Sans Medium"/>
                <a:sym typeface="IBM Plex Sans Medium"/>
              </a:defRPr>
            </a:lvl6pPr>
            <a:lvl7pPr lvl="6">
              <a:spcBef>
                <a:spcPts val="400"/>
              </a:spcBef>
              <a:spcAft>
                <a:spcPts val="0"/>
              </a:spcAft>
              <a:buSzPts val="1000"/>
              <a:buFont typeface="IBM Plex Sans Medium"/>
              <a:buNone/>
              <a:defRPr>
                <a:latin typeface="IBM Plex Sans Medium"/>
                <a:ea typeface="IBM Plex Sans Medium"/>
                <a:cs typeface="IBM Plex Sans Medium"/>
                <a:sym typeface="IBM Plex Sans Medium"/>
              </a:defRPr>
            </a:lvl7pPr>
            <a:lvl8pPr lvl="7">
              <a:spcBef>
                <a:spcPts val="400"/>
              </a:spcBef>
              <a:spcAft>
                <a:spcPts val="0"/>
              </a:spcAft>
              <a:buSzPts val="1000"/>
              <a:buFont typeface="IBM Plex Sans Medium"/>
              <a:buNone/>
              <a:defRPr>
                <a:latin typeface="IBM Plex Sans Medium"/>
                <a:ea typeface="IBM Plex Sans Medium"/>
                <a:cs typeface="IBM Plex Sans Medium"/>
                <a:sym typeface="IBM Plex Sans Medium"/>
              </a:defRPr>
            </a:lvl8pPr>
            <a:lvl9pPr lvl="8">
              <a:spcBef>
                <a:spcPts val="400"/>
              </a:spcBef>
              <a:spcAft>
                <a:spcPts val="400"/>
              </a:spcAft>
              <a:buSzPts val="1000"/>
              <a:buFont typeface="IBM Plex Sans Medium"/>
              <a:buNone/>
              <a:defRPr>
                <a:latin typeface="IBM Plex Sans Medium"/>
                <a:ea typeface="IBM Plex Sans Medium"/>
                <a:cs typeface="IBM Plex Sans Medium"/>
                <a:sym typeface="IBM Plex Sans Medium"/>
              </a:defRPr>
            </a:lvl9pPr>
          </a:lstStyle>
          <a:p/>
        </p:txBody>
      </p:sp>
      <p:sp>
        <p:nvSpPr>
          <p:cNvPr id="331" name="Google Shape;331;p39"/>
          <p:cNvSpPr txBox="1"/>
          <p:nvPr>
            <p:ph idx="5"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332" name="Google Shape;332;p39"/>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333" name="Google Shape;333;p39"/>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USTOM_9">
    <p:spTree>
      <p:nvGrpSpPr>
        <p:cNvPr id="334" name="Shape 334"/>
        <p:cNvGrpSpPr/>
        <p:nvPr/>
      </p:nvGrpSpPr>
      <p:grpSpPr>
        <a:xfrm>
          <a:off x="0" y="0"/>
          <a:ext cx="0" cy="0"/>
          <a:chOff x="0" y="0"/>
          <a:chExt cx="0" cy="0"/>
        </a:xfrm>
      </p:grpSpPr>
      <p:sp>
        <p:nvSpPr>
          <p:cNvPr id="335" name="Google Shape;335;p40"/>
          <p:cNvSpPr txBox="1"/>
          <p:nvPr>
            <p:ph idx="1" type="body"/>
          </p:nvPr>
        </p:nvSpPr>
        <p:spPr>
          <a:xfrm>
            <a:off x="457200" y="3899675"/>
            <a:ext cx="5192400" cy="669300"/>
          </a:xfrm>
          <a:prstGeom prst="rect">
            <a:avLst/>
          </a:prstGeom>
        </p:spPr>
        <p:txBody>
          <a:bodyPr anchorCtr="0" anchor="b"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336" name="Google Shape;336;p40"/>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337" name="Google Shape;337;p40"/>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1">
    <p:spTree>
      <p:nvGrpSpPr>
        <p:cNvPr id="24" name="Shape 24"/>
        <p:cNvGrpSpPr/>
        <p:nvPr/>
      </p:nvGrpSpPr>
      <p:grpSpPr>
        <a:xfrm>
          <a:off x="0" y="0"/>
          <a:ext cx="0" cy="0"/>
          <a:chOff x="0" y="0"/>
          <a:chExt cx="0" cy="0"/>
        </a:xfrm>
      </p:grpSpPr>
      <p:sp>
        <p:nvSpPr>
          <p:cNvPr id="25" name="Google Shape;25;p5"/>
          <p:cNvSpPr txBox="1"/>
          <p:nvPr>
            <p:ph type="title"/>
          </p:nvPr>
        </p:nvSpPr>
        <p:spPr>
          <a:xfrm>
            <a:off x="342900" y="452925"/>
            <a:ext cx="3544800" cy="4116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6" name="Google Shape;26;p5"/>
          <p:cNvSpPr/>
          <p:nvPr/>
        </p:nvSpPr>
        <p:spPr>
          <a:xfrm>
            <a:off x="4797600" y="685800"/>
            <a:ext cx="3432000" cy="343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Light"/>
              <a:ea typeface="IBM Plex Sans Light"/>
              <a:cs typeface="IBM Plex Sans Light"/>
              <a:sym typeface="IBM Plex Sans Light"/>
            </a:endParaRPr>
          </a:p>
        </p:txBody>
      </p:sp>
      <p:sp>
        <p:nvSpPr>
          <p:cNvPr id="27" name="Google Shape;27;p5"/>
          <p:cNvSpPr/>
          <p:nvPr>
            <p:ph idx="2" type="pic"/>
          </p:nvPr>
        </p:nvSpPr>
        <p:spPr>
          <a:xfrm>
            <a:off x="4582800" y="1099500"/>
            <a:ext cx="3233100" cy="3233100"/>
          </a:xfrm>
          <a:prstGeom prst="rect">
            <a:avLst/>
          </a:prstGeom>
          <a:noFill/>
          <a:ln>
            <a:noFill/>
          </a:ln>
        </p:spPr>
      </p:sp>
      <p:sp>
        <p:nvSpPr>
          <p:cNvPr id="28" name="Google Shape;28;p5"/>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29" name="Google Shape;29;p5"/>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orient="horz" pos="2880">
          <p15:clr>
            <a:srgbClr val="E46962"/>
          </p15:clr>
        </p15:guide>
        <p15:guide id="2" orient="horz" pos="432">
          <p15:clr>
            <a:srgbClr val="E46962"/>
          </p15:clr>
        </p15:guide>
        <p15:guide id="3" orient="horz" pos="2736">
          <p15:clr>
            <a:srgbClr val="E46962"/>
          </p15:clr>
        </p15:guide>
        <p15:guide id="4" pos="5184">
          <p15:clr>
            <a:srgbClr val="E46962"/>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8" name="Shape 33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_1_1">
    <p:spTree>
      <p:nvGrpSpPr>
        <p:cNvPr id="30" name="Shape 30"/>
        <p:cNvGrpSpPr/>
        <p:nvPr/>
      </p:nvGrpSpPr>
      <p:grpSpPr>
        <a:xfrm>
          <a:off x="0" y="0"/>
          <a:ext cx="0" cy="0"/>
          <a:chOff x="0" y="0"/>
          <a:chExt cx="0" cy="0"/>
        </a:xfrm>
      </p:grpSpPr>
      <p:sp>
        <p:nvSpPr>
          <p:cNvPr id="31" name="Google Shape;31;p6"/>
          <p:cNvSpPr/>
          <p:nvPr/>
        </p:nvSpPr>
        <p:spPr>
          <a:xfrm>
            <a:off x="4797600" y="685800"/>
            <a:ext cx="3432000" cy="343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Light"/>
              <a:ea typeface="IBM Plex Sans Light"/>
              <a:cs typeface="IBM Plex Sans Light"/>
              <a:sym typeface="IBM Plex Sans Light"/>
            </a:endParaRPr>
          </a:p>
        </p:txBody>
      </p:sp>
      <p:sp>
        <p:nvSpPr>
          <p:cNvPr id="32" name="Google Shape;32;p6"/>
          <p:cNvSpPr/>
          <p:nvPr>
            <p:ph idx="2" type="pic"/>
          </p:nvPr>
        </p:nvSpPr>
        <p:spPr>
          <a:xfrm>
            <a:off x="4582800" y="1099500"/>
            <a:ext cx="3233100" cy="3233100"/>
          </a:xfrm>
          <a:prstGeom prst="rect">
            <a:avLst/>
          </a:prstGeom>
          <a:noFill/>
          <a:ln>
            <a:noFill/>
          </a:ln>
        </p:spPr>
      </p:sp>
      <p:sp>
        <p:nvSpPr>
          <p:cNvPr id="33" name="Google Shape;33;p6"/>
          <p:cNvSpPr txBox="1"/>
          <p:nvPr>
            <p:ph idx="1" type="body"/>
          </p:nvPr>
        </p:nvSpPr>
        <p:spPr>
          <a:xfrm>
            <a:off x="342975" y="2630575"/>
            <a:ext cx="3752700" cy="1938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34" name="Google Shape;34;p6"/>
          <p:cNvSpPr txBox="1"/>
          <p:nvPr>
            <p:ph type="title"/>
          </p:nvPr>
        </p:nvSpPr>
        <p:spPr>
          <a:xfrm>
            <a:off x="342900" y="452925"/>
            <a:ext cx="3752700" cy="2051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5" name="Google Shape;35;p6"/>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6"/>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orient="horz" pos="2880">
          <p15:clr>
            <a:srgbClr val="E46962"/>
          </p15:clr>
        </p15:guide>
        <p15:guide id="2" orient="horz" pos="432">
          <p15:clr>
            <a:srgbClr val="E46962"/>
          </p15:clr>
        </p15:guide>
        <p15:guide id="3" orient="horz" pos="2736">
          <p15:clr>
            <a:srgbClr val="E46962"/>
          </p15:clr>
        </p15:guide>
        <p15:guide id="4" pos="5184">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type="secHead">
  <p:cSld name="SECTION_HEADER">
    <p:spTree>
      <p:nvGrpSpPr>
        <p:cNvPr id="37" name="Shape 37"/>
        <p:cNvGrpSpPr/>
        <p:nvPr/>
      </p:nvGrpSpPr>
      <p:grpSpPr>
        <a:xfrm>
          <a:off x="0" y="0"/>
          <a:ext cx="0" cy="0"/>
          <a:chOff x="0" y="0"/>
          <a:chExt cx="0" cy="0"/>
        </a:xfrm>
      </p:grpSpPr>
      <p:sp>
        <p:nvSpPr>
          <p:cNvPr id="38" name="Google Shape;38;p7"/>
          <p:cNvSpPr txBox="1"/>
          <p:nvPr>
            <p:ph idx="1" type="subTitle"/>
          </p:nvPr>
        </p:nvSpPr>
        <p:spPr>
          <a:xfrm>
            <a:off x="4582900" y="1058100"/>
            <a:ext cx="1047600" cy="3027300"/>
          </a:xfrm>
          <a:prstGeom prst="rect">
            <a:avLst/>
          </a:prstGeom>
        </p:spPr>
        <p:txBody>
          <a:bodyPr anchorCtr="0" anchor="ctr" bIns="91425" lIns="91425" spcFirstLastPara="1" rIns="91425" wrap="square" tIns="91425">
            <a:noAutofit/>
          </a:bodyPr>
          <a:lstStyle>
            <a:lvl1pPr lvl="0" algn="r">
              <a:spcBef>
                <a:spcPts val="0"/>
              </a:spcBef>
              <a:spcAft>
                <a:spcPts val="0"/>
              </a:spcAft>
              <a:buSzPts val="2000"/>
              <a:buFont typeface="IBM Plex Sans Light"/>
              <a:buNone/>
              <a:defRPr sz="2000">
                <a:latin typeface="IBM Plex Sans Light"/>
                <a:ea typeface="IBM Plex Sans Light"/>
                <a:cs typeface="IBM Plex Sans Light"/>
                <a:sym typeface="IBM Plex Sans Light"/>
              </a:defRPr>
            </a:lvl1pPr>
            <a:lvl2pPr lvl="1"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2pPr>
            <a:lvl3pPr lvl="2"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3pPr>
            <a:lvl4pPr lvl="3"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4pPr>
            <a:lvl5pPr lvl="4"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5pPr>
            <a:lvl6pPr lvl="5"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6pPr>
            <a:lvl7pPr lvl="6"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7pPr>
            <a:lvl8pPr lvl="7"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8pPr>
            <a:lvl9pPr lvl="8" algn="r">
              <a:spcBef>
                <a:spcPts val="400"/>
              </a:spcBef>
              <a:spcAft>
                <a:spcPts val="400"/>
              </a:spcAft>
              <a:buSzPts val="2000"/>
              <a:buFont typeface="IBM Plex Sans Light"/>
              <a:buNone/>
              <a:defRPr sz="2000">
                <a:latin typeface="IBM Plex Sans Light"/>
                <a:ea typeface="IBM Plex Sans Light"/>
                <a:cs typeface="IBM Plex Sans Light"/>
                <a:sym typeface="IBM Plex Sans Light"/>
              </a:defRPr>
            </a:lvl9pPr>
          </a:lstStyle>
          <a:p/>
        </p:txBody>
      </p:sp>
      <p:sp>
        <p:nvSpPr>
          <p:cNvPr id="39" name="Google Shape;39;p7"/>
          <p:cNvSpPr txBox="1"/>
          <p:nvPr>
            <p:ph idx="2" type="subTitle"/>
          </p:nvPr>
        </p:nvSpPr>
        <p:spPr>
          <a:xfrm>
            <a:off x="6284500" y="1058100"/>
            <a:ext cx="2402400" cy="3027300"/>
          </a:xfrm>
          <a:prstGeom prst="rect">
            <a:avLst/>
          </a:prstGeom>
        </p:spPr>
        <p:txBody>
          <a:bodyPr anchorCtr="0" anchor="ctr" bIns="91425" lIns="91425" spcFirstLastPara="1" rIns="91425" wrap="square" tIns="91425">
            <a:noAutofit/>
          </a:bodyPr>
          <a:lstStyle>
            <a:lvl1pPr lvl="0">
              <a:spcBef>
                <a:spcPts val="0"/>
              </a:spcBef>
              <a:spcAft>
                <a:spcPts val="0"/>
              </a:spcAft>
              <a:buSzPts val="2000"/>
              <a:buFont typeface="IBM Plex Sans Light"/>
              <a:buNone/>
              <a:defRPr sz="2000">
                <a:latin typeface="IBM Plex Sans Light"/>
                <a:ea typeface="IBM Plex Sans Light"/>
                <a:cs typeface="IBM Plex Sans Light"/>
                <a:sym typeface="IBM Plex Sans Light"/>
              </a:defRPr>
            </a:lvl1pPr>
            <a:lvl2pPr lvl="1"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2pPr>
            <a:lvl3pPr lvl="2"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3pPr>
            <a:lvl4pPr lvl="3"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4pPr>
            <a:lvl5pPr lvl="4"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5pPr>
            <a:lvl6pPr lvl="5"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6pPr>
            <a:lvl7pPr lvl="6"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7pPr>
            <a:lvl8pPr lvl="7"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8pPr>
            <a:lvl9pPr lvl="8" algn="r">
              <a:spcBef>
                <a:spcPts val="400"/>
              </a:spcBef>
              <a:spcAft>
                <a:spcPts val="400"/>
              </a:spcAft>
              <a:buSzPts val="2000"/>
              <a:buFont typeface="IBM Plex Sans Light"/>
              <a:buNone/>
              <a:defRPr sz="2000">
                <a:latin typeface="IBM Plex Sans Light"/>
                <a:ea typeface="IBM Plex Sans Light"/>
                <a:cs typeface="IBM Plex Sans Light"/>
                <a:sym typeface="IBM Plex Sans Light"/>
              </a:defRPr>
            </a:lvl9pPr>
          </a:lstStyle>
          <a:p/>
        </p:txBody>
      </p:sp>
      <p:sp>
        <p:nvSpPr>
          <p:cNvPr id="40" name="Google Shape;40;p7"/>
          <p:cNvSpPr txBox="1"/>
          <p:nvPr>
            <p:ph idx="3"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41" name="Google Shape;41;p7"/>
          <p:cNvSpPr txBox="1"/>
          <p:nvPr>
            <p:ph type="title"/>
          </p:nvPr>
        </p:nvSpPr>
        <p:spPr>
          <a:xfrm>
            <a:off x="342900" y="1817100"/>
            <a:ext cx="3650700" cy="15093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42" name="Google Shape;42;p7"/>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43" name="Google Shape;43;p7"/>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section title and description">
  <p:cSld name="SECTION_HEADER_1">
    <p:spTree>
      <p:nvGrpSpPr>
        <p:cNvPr id="44" name="Shape 44"/>
        <p:cNvGrpSpPr/>
        <p:nvPr/>
      </p:nvGrpSpPr>
      <p:grpSpPr>
        <a:xfrm>
          <a:off x="0" y="0"/>
          <a:ext cx="0" cy="0"/>
          <a:chOff x="0" y="0"/>
          <a:chExt cx="0" cy="0"/>
        </a:xfrm>
      </p:grpSpPr>
      <p:sp>
        <p:nvSpPr>
          <p:cNvPr id="45" name="Google Shape;45;p8"/>
          <p:cNvSpPr txBox="1"/>
          <p:nvPr>
            <p:ph type="title"/>
          </p:nvPr>
        </p:nvSpPr>
        <p:spPr>
          <a:xfrm>
            <a:off x="342900" y="1817100"/>
            <a:ext cx="3650700" cy="15093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46" name="Google Shape;46;p8"/>
          <p:cNvSpPr txBox="1"/>
          <p:nvPr>
            <p:ph idx="1" type="subTitle"/>
          </p:nvPr>
        </p:nvSpPr>
        <p:spPr>
          <a:xfrm>
            <a:off x="4582900" y="1058100"/>
            <a:ext cx="4104000" cy="3027300"/>
          </a:xfrm>
          <a:prstGeom prst="rect">
            <a:avLst/>
          </a:prstGeom>
        </p:spPr>
        <p:txBody>
          <a:bodyPr anchorCtr="0" anchor="ctr" bIns="91425" lIns="91425" spcFirstLastPara="1" rIns="91425" wrap="square" tIns="91425">
            <a:noAutofit/>
          </a:bodyPr>
          <a:lstStyle>
            <a:lvl1pPr lvl="0">
              <a:spcBef>
                <a:spcPts val="0"/>
              </a:spcBef>
              <a:spcAft>
                <a:spcPts val="0"/>
              </a:spcAft>
              <a:buSzPts val="2000"/>
              <a:buFont typeface="IBM Plex Sans Light"/>
              <a:buNone/>
              <a:defRPr sz="2000">
                <a:latin typeface="IBM Plex Sans Light"/>
                <a:ea typeface="IBM Plex Sans Light"/>
                <a:cs typeface="IBM Plex Sans Light"/>
                <a:sym typeface="IBM Plex Sans Light"/>
              </a:defRPr>
            </a:lvl1pPr>
            <a:lvl2pPr lvl="1"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2pPr>
            <a:lvl3pPr lvl="2"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3pPr>
            <a:lvl4pPr lvl="3"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4pPr>
            <a:lvl5pPr lvl="4"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5pPr>
            <a:lvl6pPr lvl="5"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6pPr>
            <a:lvl7pPr lvl="6"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7pPr>
            <a:lvl8pPr lvl="7" algn="r">
              <a:spcBef>
                <a:spcPts val="400"/>
              </a:spcBef>
              <a:spcAft>
                <a:spcPts val="0"/>
              </a:spcAft>
              <a:buSzPts val="2000"/>
              <a:buFont typeface="IBM Plex Sans Light"/>
              <a:buNone/>
              <a:defRPr sz="2000">
                <a:latin typeface="IBM Plex Sans Light"/>
                <a:ea typeface="IBM Plex Sans Light"/>
                <a:cs typeface="IBM Plex Sans Light"/>
                <a:sym typeface="IBM Plex Sans Light"/>
              </a:defRPr>
            </a:lvl8pPr>
            <a:lvl9pPr lvl="8" algn="r">
              <a:spcBef>
                <a:spcPts val="400"/>
              </a:spcBef>
              <a:spcAft>
                <a:spcPts val="400"/>
              </a:spcAft>
              <a:buSzPts val="2000"/>
              <a:buFont typeface="IBM Plex Sans Light"/>
              <a:buNone/>
              <a:defRPr sz="2000">
                <a:latin typeface="IBM Plex Sans Light"/>
                <a:ea typeface="IBM Plex Sans Light"/>
                <a:cs typeface="IBM Plex Sans Light"/>
                <a:sym typeface="IBM Plex Sans Light"/>
              </a:defRPr>
            </a:lvl9pPr>
          </a:lstStyle>
          <a:p/>
        </p:txBody>
      </p:sp>
      <p:sp>
        <p:nvSpPr>
          <p:cNvPr id="47" name="Google Shape;47;p8"/>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48" name="Google Shape;48;p8"/>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one column text">
  <p:cSld name="CUSTOM_8">
    <p:spTree>
      <p:nvGrpSpPr>
        <p:cNvPr id="49" name="Shape 49"/>
        <p:cNvGrpSpPr/>
        <p:nvPr/>
      </p:nvGrpSpPr>
      <p:grpSpPr>
        <a:xfrm>
          <a:off x="0" y="0"/>
          <a:ext cx="0" cy="0"/>
          <a:chOff x="0" y="0"/>
          <a:chExt cx="0" cy="0"/>
        </a:xfrm>
      </p:grpSpPr>
      <p:sp>
        <p:nvSpPr>
          <p:cNvPr id="50" name="Google Shape;50;p9"/>
          <p:cNvSpPr txBox="1"/>
          <p:nvPr>
            <p:ph type="title"/>
          </p:nvPr>
        </p:nvSpPr>
        <p:spPr>
          <a:xfrm>
            <a:off x="342900" y="452925"/>
            <a:ext cx="5394600" cy="948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51" name="Google Shape;51;p9"/>
          <p:cNvSpPr/>
          <p:nvPr/>
        </p:nvSpPr>
        <p:spPr>
          <a:xfrm>
            <a:off x="453727" y="1590913"/>
            <a:ext cx="132900" cy="13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52" name="Google Shape;52;p9"/>
          <p:cNvSpPr txBox="1"/>
          <p:nvPr>
            <p:ph idx="1" type="subTitle"/>
          </p:nvPr>
        </p:nvSpPr>
        <p:spPr>
          <a:xfrm>
            <a:off x="645275" y="1495225"/>
            <a:ext cx="53946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53" name="Google Shape;53;p9"/>
          <p:cNvSpPr txBox="1"/>
          <p:nvPr>
            <p:ph idx="2" type="body"/>
          </p:nvPr>
        </p:nvSpPr>
        <p:spPr>
          <a:xfrm>
            <a:off x="342975" y="1913700"/>
            <a:ext cx="5697000" cy="2655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54" name="Google Shape;54;p9"/>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9"/>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ig idea with image" type="tx">
  <p:cSld name="TITLE_AND_BODY">
    <p:spTree>
      <p:nvGrpSpPr>
        <p:cNvPr id="56" name="Shape 56"/>
        <p:cNvGrpSpPr/>
        <p:nvPr/>
      </p:nvGrpSpPr>
      <p:grpSpPr>
        <a:xfrm>
          <a:off x="0" y="0"/>
          <a:ext cx="0" cy="0"/>
          <a:chOff x="0" y="0"/>
          <a:chExt cx="0" cy="0"/>
        </a:xfrm>
      </p:grpSpPr>
      <p:sp>
        <p:nvSpPr>
          <p:cNvPr id="57" name="Google Shape;57;p10"/>
          <p:cNvSpPr txBox="1"/>
          <p:nvPr>
            <p:ph type="title"/>
          </p:nvPr>
        </p:nvSpPr>
        <p:spPr>
          <a:xfrm>
            <a:off x="1223925" y="457200"/>
            <a:ext cx="3435000" cy="1859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200"/>
              <a:buNone/>
              <a:defRPr>
                <a:solidFill>
                  <a:schemeClr val="lt1"/>
                </a:solidFill>
              </a:defRPr>
            </a:lvl1pPr>
            <a:lvl2pPr lvl="1">
              <a:spcBef>
                <a:spcPts val="0"/>
              </a:spcBef>
              <a:spcAft>
                <a:spcPts val="0"/>
              </a:spcAft>
              <a:buClr>
                <a:schemeClr val="lt1"/>
              </a:buClr>
              <a:buSzPts val="4200"/>
              <a:buNone/>
              <a:defRPr>
                <a:solidFill>
                  <a:schemeClr val="lt1"/>
                </a:solidFill>
              </a:defRPr>
            </a:lvl2pPr>
            <a:lvl3pPr lvl="2">
              <a:spcBef>
                <a:spcPts val="0"/>
              </a:spcBef>
              <a:spcAft>
                <a:spcPts val="0"/>
              </a:spcAft>
              <a:buClr>
                <a:schemeClr val="lt1"/>
              </a:buClr>
              <a:buSzPts val="4200"/>
              <a:buNone/>
              <a:defRPr>
                <a:solidFill>
                  <a:schemeClr val="lt1"/>
                </a:solidFill>
              </a:defRPr>
            </a:lvl3pPr>
            <a:lvl4pPr lvl="3">
              <a:spcBef>
                <a:spcPts val="0"/>
              </a:spcBef>
              <a:spcAft>
                <a:spcPts val="0"/>
              </a:spcAft>
              <a:buClr>
                <a:schemeClr val="lt1"/>
              </a:buClr>
              <a:buSzPts val="4200"/>
              <a:buNone/>
              <a:defRPr>
                <a:solidFill>
                  <a:schemeClr val="lt1"/>
                </a:solidFill>
              </a:defRPr>
            </a:lvl4pPr>
            <a:lvl5pPr lvl="4">
              <a:spcBef>
                <a:spcPts val="0"/>
              </a:spcBef>
              <a:spcAft>
                <a:spcPts val="0"/>
              </a:spcAft>
              <a:buClr>
                <a:schemeClr val="lt1"/>
              </a:buClr>
              <a:buSzPts val="4200"/>
              <a:buNone/>
              <a:defRPr>
                <a:solidFill>
                  <a:schemeClr val="lt1"/>
                </a:solidFill>
              </a:defRPr>
            </a:lvl5pPr>
            <a:lvl6pPr lvl="5">
              <a:spcBef>
                <a:spcPts val="0"/>
              </a:spcBef>
              <a:spcAft>
                <a:spcPts val="0"/>
              </a:spcAft>
              <a:buClr>
                <a:schemeClr val="lt1"/>
              </a:buClr>
              <a:buSzPts val="4200"/>
              <a:buNone/>
              <a:defRPr>
                <a:solidFill>
                  <a:schemeClr val="lt1"/>
                </a:solidFill>
              </a:defRPr>
            </a:lvl6pPr>
            <a:lvl7pPr lvl="6">
              <a:spcBef>
                <a:spcPts val="0"/>
              </a:spcBef>
              <a:spcAft>
                <a:spcPts val="0"/>
              </a:spcAft>
              <a:buClr>
                <a:schemeClr val="lt1"/>
              </a:buClr>
              <a:buSzPts val="4200"/>
              <a:buNone/>
              <a:defRPr>
                <a:solidFill>
                  <a:schemeClr val="lt1"/>
                </a:solidFill>
              </a:defRPr>
            </a:lvl7pPr>
            <a:lvl8pPr lvl="7">
              <a:spcBef>
                <a:spcPts val="0"/>
              </a:spcBef>
              <a:spcAft>
                <a:spcPts val="0"/>
              </a:spcAft>
              <a:buClr>
                <a:schemeClr val="lt1"/>
              </a:buClr>
              <a:buSzPts val="4200"/>
              <a:buNone/>
              <a:defRPr>
                <a:solidFill>
                  <a:schemeClr val="lt1"/>
                </a:solidFill>
              </a:defRPr>
            </a:lvl8pPr>
            <a:lvl9pPr lvl="8">
              <a:spcBef>
                <a:spcPts val="0"/>
              </a:spcBef>
              <a:spcAft>
                <a:spcPts val="0"/>
              </a:spcAft>
              <a:buClr>
                <a:schemeClr val="lt1"/>
              </a:buClr>
              <a:buSzPts val="4200"/>
              <a:buNone/>
              <a:defRPr>
                <a:solidFill>
                  <a:schemeClr val="lt1"/>
                </a:solidFill>
              </a:defRPr>
            </a:lvl9pPr>
          </a:lstStyle>
          <a:p/>
        </p:txBody>
      </p:sp>
      <p:sp>
        <p:nvSpPr>
          <p:cNvPr id="58" name="Google Shape;58;p10"/>
          <p:cNvSpPr txBox="1"/>
          <p:nvPr>
            <p:ph idx="1" type="subTitle"/>
          </p:nvPr>
        </p:nvSpPr>
        <p:spPr>
          <a:xfrm>
            <a:off x="5239600" y="871784"/>
            <a:ext cx="3447300" cy="2592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BM Plex Mono Medium"/>
              <a:buNone/>
              <a:defRPr/>
            </a:lvl1pPr>
            <a:lvl2pPr lvl="1">
              <a:spcBef>
                <a:spcPts val="400"/>
              </a:spcBef>
              <a:spcAft>
                <a:spcPts val="0"/>
              </a:spcAft>
              <a:buSzPts val="1000"/>
              <a:buFont typeface="IBM Plex Mono Medium"/>
              <a:buNone/>
              <a:defRPr/>
            </a:lvl2pPr>
            <a:lvl3pPr lvl="2">
              <a:spcBef>
                <a:spcPts val="400"/>
              </a:spcBef>
              <a:spcAft>
                <a:spcPts val="0"/>
              </a:spcAft>
              <a:buSzPts val="1000"/>
              <a:buFont typeface="IBM Plex Mono Medium"/>
              <a:buNone/>
              <a:defRPr/>
            </a:lvl3pPr>
            <a:lvl4pPr lvl="3">
              <a:spcBef>
                <a:spcPts val="400"/>
              </a:spcBef>
              <a:spcAft>
                <a:spcPts val="0"/>
              </a:spcAft>
              <a:buSzPts val="1000"/>
              <a:buFont typeface="IBM Plex Mono Medium"/>
              <a:buNone/>
              <a:defRPr/>
            </a:lvl4pPr>
            <a:lvl5pPr lvl="4">
              <a:spcBef>
                <a:spcPts val="400"/>
              </a:spcBef>
              <a:spcAft>
                <a:spcPts val="0"/>
              </a:spcAft>
              <a:buSzPts val="1000"/>
              <a:buFont typeface="IBM Plex Mono Medium"/>
              <a:buNone/>
              <a:defRPr/>
            </a:lvl5pPr>
            <a:lvl6pPr lvl="5">
              <a:spcBef>
                <a:spcPts val="400"/>
              </a:spcBef>
              <a:spcAft>
                <a:spcPts val="0"/>
              </a:spcAft>
              <a:buSzPts val="1000"/>
              <a:buFont typeface="IBM Plex Mono Medium"/>
              <a:buNone/>
              <a:defRPr/>
            </a:lvl6pPr>
            <a:lvl7pPr lvl="6">
              <a:spcBef>
                <a:spcPts val="400"/>
              </a:spcBef>
              <a:spcAft>
                <a:spcPts val="0"/>
              </a:spcAft>
              <a:buSzPts val="1000"/>
              <a:buFont typeface="IBM Plex Mono Medium"/>
              <a:buNone/>
              <a:defRPr/>
            </a:lvl7pPr>
            <a:lvl8pPr lvl="7">
              <a:spcBef>
                <a:spcPts val="400"/>
              </a:spcBef>
              <a:spcAft>
                <a:spcPts val="0"/>
              </a:spcAft>
              <a:buSzPts val="1000"/>
              <a:buFont typeface="IBM Plex Mono Medium"/>
              <a:buNone/>
              <a:defRPr/>
            </a:lvl8pPr>
            <a:lvl9pPr lvl="8">
              <a:spcBef>
                <a:spcPts val="400"/>
              </a:spcBef>
              <a:spcAft>
                <a:spcPts val="400"/>
              </a:spcAft>
              <a:buSzPts val="1000"/>
              <a:buFont typeface="IBM Plex Mono Medium"/>
              <a:buNone/>
              <a:defRPr/>
            </a:lvl9pPr>
          </a:lstStyle>
          <a:p/>
        </p:txBody>
      </p:sp>
      <p:sp>
        <p:nvSpPr>
          <p:cNvPr id="59" name="Google Shape;59;p10"/>
          <p:cNvSpPr txBox="1"/>
          <p:nvPr>
            <p:ph idx="2" type="body"/>
          </p:nvPr>
        </p:nvSpPr>
        <p:spPr>
          <a:xfrm>
            <a:off x="4937300" y="1290250"/>
            <a:ext cx="2875500" cy="282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500"/>
              </a:spcBef>
              <a:spcAft>
                <a:spcPts val="0"/>
              </a:spcAft>
              <a:buSzPts val="1200"/>
              <a:buChar char="○"/>
              <a:defRPr/>
            </a:lvl2pPr>
            <a:lvl3pPr indent="-304800" lvl="2" marL="1371600">
              <a:spcBef>
                <a:spcPts val="500"/>
              </a:spcBef>
              <a:spcAft>
                <a:spcPts val="0"/>
              </a:spcAft>
              <a:buSzPts val="1200"/>
              <a:buChar char="■"/>
              <a:defRPr/>
            </a:lvl3pPr>
            <a:lvl4pPr indent="-304800" lvl="3" marL="1828800">
              <a:spcBef>
                <a:spcPts val="500"/>
              </a:spcBef>
              <a:spcAft>
                <a:spcPts val="0"/>
              </a:spcAft>
              <a:buSzPts val="1200"/>
              <a:buChar char="●"/>
              <a:defRPr/>
            </a:lvl4pPr>
            <a:lvl5pPr indent="-304800" lvl="4" marL="2286000">
              <a:spcBef>
                <a:spcPts val="500"/>
              </a:spcBef>
              <a:spcAft>
                <a:spcPts val="0"/>
              </a:spcAft>
              <a:buSzPts val="1200"/>
              <a:buChar char="○"/>
              <a:defRPr/>
            </a:lvl5pPr>
            <a:lvl6pPr indent="-304800" lvl="5" marL="2743200">
              <a:spcBef>
                <a:spcPts val="500"/>
              </a:spcBef>
              <a:spcAft>
                <a:spcPts val="0"/>
              </a:spcAft>
              <a:buSzPts val="1200"/>
              <a:buChar char="■"/>
              <a:defRPr/>
            </a:lvl6pPr>
            <a:lvl7pPr indent="-304800" lvl="6" marL="3200400">
              <a:spcBef>
                <a:spcPts val="500"/>
              </a:spcBef>
              <a:spcAft>
                <a:spcPts val="0"/>
              </a:spcAft>
              <a:buSzPts val="1200"/>
              <a:buChar char="●"/>
              <a:defRPr/>
            </a:lvl7pPr>
            <a:lvl8pPr indent="-304800" lvl="7" marL="3657600">
              <a:spcBef>
                <a:spcPts val="500"/>
              </a:spcBef>
              <a:spcAft>
                <a:spcPts val="0"/>
              </a:spcAft>
              <a:buSzPts val="1200"/>
              <a:buChar char="○"/>
              <a:defRPr/>
            </a:lvl8pPr>
            <a:lvl9pPr indent="-304800" lvl="8" marL="4114800">
              <a:spcBef>
                <a:spcPts val="500"/>
              </a:spcBef>
              <a:spcAft>
                <a:spcPts val="500"/>
              </a:spcAft>
              <a:buSzPts val="1200"/>
              <a:buChar char="■"/>
              <a:defRPr/>
            </a:lvl9pPr>
          </a:lstStyle>
          <a:p/>
        </p:txBody>
      </p:sp>
      <p:sp>
        <p:nvSpPr>
          <p:cNvPr id="60" name="Google Shape;60;p10"/>
          <p:cNvSpPr txBox="1"/>
          <p:nvPr>
            <p:ph idx="3" type="subTitle"/>
          </p:nvPr>
        </p:nvSpPr>
        <p:spPr>
          <a:xfrm>
            <a:off x="342900" y="4799170"/>
            <a:ext cx="4239900" cy="273900"/>
          </a:xfrm>
          <a:prstGeom prst="rect">
            <a:avLst/>
          </a:prstGeom>
        </p:spPr>
        <p:txBody>
          <a:bodyPr anchorCtr="0" anchor="ctr" bIns="91425" lIns="137150" spcFirstLastPara="1" rIns="91425" wrap="square" tIns="91425">
            <a:noAutofit/>
          </a:bodyPr>
          <a:lstStyle>
            <a:lvl1pPr lvl="0">
              <a:spcBef>
                <a:spcPts val="0"/>
              </a:spcBef>
              <a:spcAft>
                <a:spcPts val="0"/>
              </a:spcAft>
              <a:buSzPts val="800"/>
              <a:buFont typeface="IBM Plex Mono Light"/>
              <a:buNone/>
              <a:defRPr sz="800">
                <a:latin typeface="IBM Plex Mono Light"/>
                <a:ea typeface="IBM Plex Mono Light"/>
                <a:cs typeface="IBM Plex Mono Light"/>
                <a:sym typeface="IBM Plex Mono Light"/>
              </a:defRPr>
            </a:lvl1pPr>
            <a:lvl2pPr lvl="1">
              <a:spcBef>
                <a:spcPts val="400"/>
              </a:spcBef>
              <a:spcAft>
                <a:spcPts val="0"/>
              </a:spcAft>
              <a:buSzPts val="800"/>
              <a:buFont typeface="IBM Plex Mono Light"/>
              <a:buNone/>
              <a:defRPr sz="800">
                <a:latin typeface="IBM Plex Mono Light"/>
                <a:ea typeface="IBM Plex Mono Light"/>
                <a:cs typeface="IBM Plex Mono Light"/>
                <a:sym typeface="IBM Plex Mono Light"/>
              </a:defRPr>
            </a:lvl2pPr>
            <a:lvl3pPr lvl="2">
              <a:spcBef>
                <a:spcPts val="400"/>
              </a:spcBef>
              <a:spcAft>
                <a:spcPts val="0"/>
              </a:spcAft>
              <a:buSzPts val="800"/>
              <a:buFont typeface="IBM Plex Mono Light"/>
              <a:buNone/>
              <a:defRPr sz="800">
                <a:latin typeface="IBM Plex Mono Light"/>
                <a:ea typeface="IBM Plex Mono Light"/>
                <a:cs typeface="IBM Plex Mono Light"/>
                <a:sym typeface="IBM Plex Mono Light"/>
              </a:defRPr>
            </a:lvl3pPr>
            <a:lvl4pPr lvl="3">
              <a:spcBef>
                <a:spcPts val="400"/>
              </a:spcBef>
              <a:spcAft>
                <a:spcPts val="0"/>
              </a:spcAft>
              <a:buSzPts val="800"/>
              <a:buFont typeface="IBM Plex Mono Light"/>
              <a:buNone/>
              <a:defRPr sz="800">
                <a:latin typeface="IBM Plex Mono Light"/>
                <a:ea typeface="IBM Plex Mono Light"/>
                <a:cs typeface="IBM Plex Mono Light"/>
                <a:sym typeface="IBM Plex Mono Light"/>
              </a:defRPr>
            </a:lvl4pPr>
            <a:lvl5pPr lvl="4">
              <a:spcBef>
                <a:spcPts val="400"/>
              </a:spcBef>
              <a:spcAft>
                <a:spcPts val="0"/>
              </a:spcAft>
              <a:buSzPts val="800"/>
              <a:buFont typeface="IBM Plex Mono Light"/>
              <a:buNone/>
              <a:defRPr sz="800">
                <a:latin typeface="IBM Plex Mono Light"/>
                <a:ea typeface="IBM Plex Mono Light"/>
                <a:cs typeface="IBM Plex Mono Light"/>
                <a:sym typeface="IBM Plex Mono Light"/>
              </a:defRPr>
            </a:lvl5pPr>
            <a:lvl6pPr lvl="5">
              <a:spcBef>
                <a:spcPts val="400"/>
              </a:spcBef>
              <a:spcAft>
                <a:spcPts val="0"/>
              </a:spcAft>
              <a:buSzPts val="800"/>
              <a:buFont typeface="IBM Plex Mono Light"/>
              <a:buNone/>
              <a:defRPr sz="800">
                <a:latin typeface="IBM Plex Mono Light"/>
                <a:ea typeface="IBM Plex Mono Light"/>
                <a:cs typeface="IBM Plex Mono Light"/>
                <a:sym typeface="IBM Plex Mono Light"/>
              </a:defRPr>
            </a:lvl6pPr>
            <a:lvl7pPr lvl="6">
              <a:spcBef>
                <a:spcPts val="400"/>
              </a:spcBef>
              <a:spcAft>
                <a:spcPts val="0"/>
              </a:spcAft>
              <a:buSzPts val="800"/>
              <a:buFont typeface="IBM Plex Mono Light"/>
              <a:buNone/>
              <a:defRPr sz="800">
                <a:latin typeface="IBM Plex Mono Light"/>
                <a:ea typeface="IBM Plex Mono Light"/>
                <a:cs typeface="IBM Plex Mono Light"/>
                <a:sym typeface="IBM Plex Mono Light"/>
              </a:defRPr>
            </a:lvl7pPr>
            <a:lvl8pPr lvl="7">
              <a:spcBef>
                <a:spcPts val="400"/>
              </a:spcBef>
              <a:spcAft>
                <a:spcPts val="0"/>
              </a:spcAft>
              <a:buSzPts val="800"/>
              <a:buFont typeface="IBM Plex Mono Light"/>
              <a:buNone/>
              <a:defRPr sz="800">
                <a:latin typeface="IBM Plex Mono Light"/>
                <a:ea typeface="IBM Plex Mono Light"/>
                <a:cs typeface="IBM Plex Mono Light"/>
                <a:sym typeface="IBM Plex Mono Light"/>
              </a:defRPr>
            </a:lvl8pPr>
            <a:lvl9pPr lvl="8">
              <a:spcBef>
                <a:spcPts val="400"/>
              </a:spcBef>
              <a:spcAft>
                <a:spcPts val="400"/>
              </a:spcAft>
              <a:buSzPts val="800"/>
              <a:buFont typeface="IBM Plex Mono Light"/>
              <a:buNone/>
              <a:defRPr sz="800">
                <a:latin typeface="IBM Plex Mono Light"/>
                <a:ea typeface="IBM Plex Mono Light"/>
                <a:cs typeface="IBM Plex Mono Light"/>
                <a:sym typeface="IBM Plex Mono Light"/>
              </a:defRPr>
            </a:lvl9pPr>
          </a:lstStyle>
          <a:p/>
        </p:txBody>
      </p:sp>
      <p:sp>
        <p:nvSpPr>
          <p:cNvPr id="61" name="Google Shape;61;p10"/>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lvl1pPr lvl="0" rtl="0" algn="r">
              <a:buNone/>
              <a:defRPr sz="800">
                <a:latin typeface="IBM Plex Sans"/>
                <a:ea typeface="IBM Plex Sans"/>
                <a:cs typeface="IBM Plex Sans"/>
                <a:sym typeface="IBM Plex Sans"/>
              </a:defRPr>
            </a:lvl1pPr>
            <a:lvl2pPr lvl="1" rtl="0" algn="r">
              <a:buNone/>
              <a:defRPr sz="800">
                <a:latin typeface="IBM Plex Sans"/>
                <a:ea typeface="IBM Plex Sans"/>
                <a:cs typeface="IBM Plex Sans"/>
                <a:sym typeface="IBM Plex Sans"/>
              </a:defRPr>
            </a:lvl2pPr>
            <a:lvl3pPr lvl="2" rtl="0" algn="r">
              <a:buNone/>
              <a:defRPr sz="800">
                <a:latin typeface="IBM Plex Sans"/>
                <a:ea typeface="IBM Plex Sans"/>
                <a:cs typeface="IBM Plex Sans"/>
                <a:sym typeface="IBM Plex Sans"/>
              </a:defRPr>
            </a:lvl3pPr>
            <a:lvl4pPr lvl="3" rtl="0" algn="r">
              <a:buNone/>
              <a:defRPr sz="800">
                <a:latin typeface="IBM Plex Sans"/>
                <a:ea typeface="IBM Plex Sans"/>
                <a:cs typeface="IBM Plex Sans"/>
                <a:sym typeface="IBM Plex Sans"/>
              </a:defRPr>
            </a:lvl4pPr>
            <a:lvl5pPr lvl="4" rtl="0" algn="r">
              <a:buNone/>
              <a:defRPr sz="800">
                <a:latin typeface="IBM Plex Sans"/>
                <a:ea typeface="IBM Plex Sans"/>
                <a:cs typeface="IBM Plex Sans"/>
                <a:sym typeface="IBM Plex Sans"/>
              </a:defRPr>
            </a:lvl5pPr>
            <a:lvl6pPr lvl="5" rtl="0" algn="r">
              <a:buNone/>
              <a:defRPr sz="800">
                <a:latin typeface="IBM Plex Sans"/>
                <a:ea typeface="IBM Plex Sans"/>
                <a:cs typeface="IBM Plex Sans"/>
                <a:sym typeface="IBM Plex Sans"/>
              </a:defRPr>
            </a:lvl6pPr>
            <a:lvl7pPr lvl="6" rtl="0" algn="r">
              <a:buNone/>
              <a:defRPr sz="800">
                <a:latin typeface="IBM Plex Sans"/>
                <a:ea typeface="IBM Plex Sans"/>
                <a:cs typeface="IBM Plex Sans"/>
                <a:sym typeface="IBM Plex Sans"/>
              </a:defRPr>
            </a:lvl7pPr>
            <a:lvl8pPr lvl="7" rtl="0" algn="r">
              <a:buNone/>
              <a:defRPr sz="800">
                <a:latin typeface="IBM Plex Sans"/>
                <a:ea typeface="IBM Plex Sans"/>
                <a:cs typeface="IBM Plex Sans"/>
                <a:sym typeface="IBM Plex Sans"/>
              </a:defRPr>
            </a:lvl8pPr>
            <a:lvl9pPr lvl="8" rtl="0" algn="r">
              <a:buNone/>
              <a:defRPr sz="800">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0"/>
          <p:cNvSpPr/>
          <p:nvPr/>
        </p:nvSpPr>
        <p:spPr>
          <a:xfrm flipH="1">
            <a:off x="8686802" y="4860600"/>
            <a:ext cx="118500" cy="11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orient="horz" pos="2952">
          <p15:clr>
            <a:srgbClr val="E46962"/>
          </p15:clr>
        </p15:guide>
        <p15:guide id="2" orient="horz" pos="2594">
          <p15:clr>
            <a:srgbClr val="E46962"/>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1" Type="http://schemas.openxmlformats.org/officeDocument/2006/relationships/theme" Target="../theme/theme2.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883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1pPr>
            <a:lvl2pPr lvl="1">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2pPr>
            <a:lvl3pPr lvl="2">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3pPr>
            <a:lvl4pPr lvl="3">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4pPr>
            <a:lvl5pPr lvl="4">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5pPr>
            <a:lvl6pPr lvl="5">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6pPr>
            <a:lvl7pPr lvl="6">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7pPr>
            <a:lvl8pPr lvl="7">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8pPr>
            <a:lvl9pPr lvl="8">
              <a:spcBef>
                <a:spcPts val="0"/>
              </a:spcBef>
              <a:spcAft>
                <a:spcPts val="0"/>
              </a:spcAft>
              <a:buClr>
                <a:schemeClr val="dk1"/>
              </a:buClr>
              <a:buSzPts val="4200"/>
              <a:buFont typeface="IBM Plex Sans Light"/>
              <a:buNone/>
              <a:defRPr sz="4200">
                <a:solidFill>
                  <a:schemeClr val="dk1"/>
                </a:solidFill>
                <a:latin typeface="IBM Plex Sans Light"/>
                <a:ea typeface="IBM Plex Sans Light"/>
                <a:cs typeface="IBM Plex Sans Light"/>
                <a:sym typeface="IBM Plex Sans Light"/>
              </a:defRPr>
            </a:lvl9pPr>
          </a:lstStyle>
          <a:p/>
        </p:txBody>
      </p:sp>
      <p:sp>
        <p:nvSpPr>
          <p:cNvPr id="7" name="Google Shape;7;p1"/>
          <p:cNvSpPr txBox="1"/>
          <p:nvPr>
            <p:ph idx="1" type="body"/>
          </p:nvPr>
        </p:nvSpPr>
        <p:spPr>
          <a:xfrm>
            <a:off x="311700" y="2505000"/>
            <a:ext cx="8520600" cy="2064000"/>
          </a:xfrm>
          <a:prstGeom prst="rect">
            <a:avLst/>
          </a:prstGeom>
          <a:noFill/>
          <a:ln>
            <a:noFill/>
          </a:ln>
        </p:spPr>
        <p:txBody>
          <a:bodyPr anchorCtr="0" anchor="t" bIns="91425" lIns="91425" spcFirstLastPara="1" rIns="91425" wrap="square" tIns="91425">
            <a:noAutofit/>
          </a:bodyPr>
          <a:lstStyle>
            <a:lvl1pPr indent="-304800" lvl="0" marL="457200">
              <a:lnSpc>
                <a:spcPct val="110000"/>
              </a:lnSpc>
              <a:spcBef>
                <a:spcPts val="0"/>
              </a:spcBef>
              <a:spcAft>
                <a:spcPts val="0"/>
              </a:spcAft>
              <a:buClr>
                <a:schemeClr val="dk1"/>
              </a:buClr>
              <a:buSzPts val="1200"/>
              <a:buFont typeface="IBM Plex Sans Light"/>
              <a:buChar char="●"/>
              <a:defRPr sz="1200">
                <a:solidFill>
                  <a:schemeClr val="dk1"/>
                </a:solidFill>
                <a:latin typeface="IBM Plex Sans Light"/>
                <a:ea typeface="IBM Plex Sans Light"/>
                <a:cs typeface="IBM Plex Sans Light"/>
                <a:sym typeface="IBM Plex Sans Light"/>
              </a:defRPr>
            </a:lvl1pPr>
            <a:lvl2pPr indent="-304800" lvl="1" marL="914400">
              <a:lnSpc>
                <a:spcPct val="110000"/>
              </a:lnSpc>
              <a:spcBef>
                <a:spcPts val="500"/>
              </a:spcBef>
              <a:spcAft>
                <a:spcPts val="0"/>
              </a:spcAft>
              <a:buClr>
                <a:schemeClr val="dk1"/>
              </a:buClr>
              <a:buSzPts val="1200"/>
              <a:buFont typeface="IBM Plex Sans Light"/>
              <a:buChar char="○"/>
              <a:defRPr sz="1200">
                <a:solidFill>
                  <a:schemeClr val="dk1"/>
                </a:solidFill>
                <a:latin typeface="IBM Plex Sans Light"/>
                <a:ea typeface="IBM Plex Sans Light"/>
                <a:cs typeface="IBM Plex Sans Light"/>
                <a:sym typeface="IBM Plex Sans Light"/>
              </a:defRPr>
            </a:lvl2pPr>
            <a:lvl3pPr indent="-304800" lvl="2" marL="1371600">
              <a:lnSpc>
                <a:spcPct val="110000"/>
              </a:lnSpc>
              <a:spcBef>
                <a:spcPts val="500"/>
              </a:spcBef>
              <a:spcAft>
                <a:spcPts val="0"/>
              </a:spcAft>
              <a:buClr>
                <a:schemeClr val="dk1"/>
              </a:buClr>
              <a:buSzPts val="1200"/>
              <a:buFont typeface="IBM Plex Sans Light"/>
              <a:buChar char="■"/>
              <a:defRPr sz="1200">
                <a:solidFill>
                  <a:schemeClr val="dk1"/>
                </a:solidFill>
                <a:latin typeface="IBM Plex Sans Light"/>
                <a:ea typeface="IBM Plex Sans Light"/>
                <a:cs typeface="IBM Plex Sans Light"/>
                <a:sym typeface="IBM Plex Sans Light"/>
              </a:defRPr>
            </a:lvl3pPr>
            <a:lvl4pPr indent="-304800" lvl="3" marL="1828800">
              <a:lnSpc>
                <a:spcPct val="110000"/>
              </a:lnSpc>
              <a:spcBef>
                <a:spcPts val="500"/>
              </a:spcBef>
              <a:spcAft>
                <a:spcPts val="0"/>
              </a:spcAft>
              <a:buClr>
                <a:schemeClr val="dk1"/>
              </a:buClr>
              <a:buSzPts val="1200"/>
              <a:buFont typeface="IBM Plex Sans Light"/>
              <a:buChar char="●"/>
              <a:defRPr sz="1200">
                <a:solidFill>
                  <a:schemeClr val="dk1"/>
                </a:solidFill>
                <a:latin typeface="IBM Plex Sans Light"/>
                <a:ea typeface="IBM Plex Sans Light"/>
                <a:cs typeface="IBM Plex Sans Light"/>
                <a:sym typeface="IBM Plex Sans Light"/>
              </a:defRPr>
            </a:lvl4pPr>
            <a:lvl5pPr indent="-304800" lvl="4" marL="2286000">
              <a:lnSpc>
                <a:spcPct val="110000"/>
              </a:lnSpc>
              <a:spcBef>
                <a:spcPts val="500"/>
              </a:spcBef>
              <a:spcAft>
                <a:spcPts val="0"/>
              </a:spcAft>
              <a:buClr>
                <a:schemeClr val="dk1"/>
              </a:buClr>
              <a:buSzPts val="1200"/>
              <a:buFont typeface="IBM Plex Sans Light"/>
              <a:buChar char="○"/>
              <a:defRPr sz="1200">
                <a:solidFill>
                  <a:schemeClr val="dk1"/>
                </a:solidFill>
                <a:latin typeface="IBM Plex Sans Light"/>
                <a:ea typeface="IBM Plex Sans Light"/>
                <a:cs typeface="IBM Plex Sans Light"/>
                <a:sym typeface="IBM Plex Sans Light"/>
              </a:defRPr>
            </a:lvl5pPr>
            <a:lvl6pPr indent="-304800" lvl="5" marL="2743200">
              <a:lnSpc>
                <a:spcPct val="110000"/>
              </a:lnSpc>
              <a:spcBef>
                <a:spcPts val="500"/>
              </a:spcBef>
              <a:spcAft>
                <a:spcPts val="0"/>
              </a:spcAft>
              <a:buClr>
                <a:schemeClr val="dk1"/>
              </a:buClr>
              <a:buSzPts val="1200"/>
              <a:buFont typeface="IBM Plex Sans Light"/>
              <a:buChar char="■"/>
              <a:defRPr sz="1200">
                <a:solidFill>
                  <a:schemeClr val="dk1"/>
                </a:solidFill>
                <a:latin typeface="IBM Plex Sans Light"/>
                <a:ea typeface="IBM Plex Sans Light"/>
                <a:cs typeface="IBM Plex Sans Light"/>
                <a:sym typeface="IBM Plex Sans Light"/>
              </a:defRPr>
            </a:lvl6pPr>
            <a:lvl7pPr indent="-304800" lvl="6" marL="3200400">
              <a:lnSpc>
                <a:spcPct val="110000"/>
              </a:lnSpc>
              <a:spcBef>
                <a:spcPts val="500"/>
              </a:spcBef>
              <a:spcAft>
                <a:spcPts val="0"/>
              </a:spcAft>
              <a:buClr>
                <a:schemeClr val="dk1"/>
              </a:buClr>
              <a:buSzPts val="1200"/>
              <a:buFont typeface="IBM Plex Sans Light"/>
              <a:buChar char="●"/>
              <a:defRPr sz="1200">
                <a:solidFill>
                  <a:schemeClr val="dk1"/>
                </a:solidFill>
                <a:latin typeface="IBM Plex Sans Light"/>
                <a:ea typeface="IBM Plex Sans Light"/>
                <a:cs typeface="IBM Plex Sans Light"/>
                <a:sym typeface="IBM Plex Sans Light"/>
              </a:defRPr>
            </a:lvl7pPr>
            <a:lvl8pPr indent="-304800" lvl="7" marL="3657600">
              <a:lnSpc>
                <a:spcPct val="110000"/>
              </a:lnSpc>
              <a:spcBef>
                <a:spcPts val="500"/>
              </a:spcBef>
              <a:spcAft>
                <a:spcPts val="0"/>
              </a:spcAft>
              <a:buClr>
                <a:schemeClr val="dk1"/>
              </a:buClr>
              <a:buSzPts val="1200"/>
              <a:buFont typeface="IBM Plex Sans Light"/>
              <a:buChar char="○"/>
              <a:defRPr sz="1200">
                <a:solidFill>
                  <a:schemeClr val="dk1"/>
                </a:solidFill>
                <a:latin typeface="IBM Plex Sans Light"/>
                <a:ea typeface="IBM Plex Sans Light"/>
                <a:cs typeface="IBM Plex Sans Light"/>
                <a:sym typeface="IBM Plex Sans Light"/>
              </a:defRPr>
            </a:lvl8pPr>
            <a:lvl9pPr indent="-304800" lvl="8" marL="4114800">
              <a:lnSpc>
                <a:spcPct val="110000"/>
              </a:lnSpc>
              <a:spcBef>
                <a:spcPts val="500"/>
              </a:spcBef>
              <a:spcAft>
                <a:spcPts val="500"/>
              </a:spcAft>
              <a:buClr>
                <a:schemeClr val="dk1"/>
              </a:buClr>
              <a:buSzPts val="1200"/>
              <a:buFont typeface="IBM Plex Sans Light"/>
              <a:buChar char="■"/>
              <a:defRPr sz="1200">
                <a:solidFill>
                  <a:schemeClr val="dk1"/>
                </a:solidFill>
                <a:latin typeface="IBM Plex Sans Light"/>
                <a:ea typeface="IBM Plex Sans Light"/>
                <a:cs typeface="IBM Plex Sans Light"/>
                <a:sym typeface="IBM Plex Sans Light"/>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lgn="r">
              <a:buNone/>
              <a:defRPr sz="1300">
                <a:solidFill>
                  <a:schemeClr val="dk1"/>
                </a:solidFill>
                <a:latin typeface="IBM Plex Sans Light"/>
                <a:ea typeface="IBM Plex Sans Light"/>
                <a:cs typeface="IBM Plex Sans Light"/>
                <a:sym typeface="IBM Plex Sans Light"/>
              </a:defRPr>
            </a:lvl1pPr>
            <a:lvl2pPr lvl="1" rtl="0" algn="r">
              <a:buNone/>
              <a:defRPr sz="1300">
                <a:solidFill>
                  <a:schemeClr val="dk1"/>
                </a:solidFill>
                <a:latin typeface="IBM Plex Sans Light"/>
                <a:ea typeface="IBM Plex Sans Light"/>
                <a:cs typeface="IBM Plex Sans Light"/>
                <a:sym typeface="IBM Plex Sans Light"/>
              </a:defRPr>
            </a:lvl2pPr>
            <a:lvl3pPr lvl="2" rtl="0" algn="r">
              <a:buNone/>
              <a:defRPr sz="1300">
                <a:solidFill>
                  <a:schemeClr val="dk1"/>
                </a:solidFill>
                <a:latin typeface="IBM Plex Sans Light"/>
                <a:ea typeface="IBM Plex Sans Light"/>
                <a:cs typeface="IBM Plex Sans Light"/>
                <a:sym typeface="IBM Plex Sans Light"/>
              </a:defRPr>
            </a:lvl3pPr>
            <a:lvl4pPr lvl="3" rtl="0" algn="r">
              <a:buNone/>
              <a:defRPr sz="1300">
                <a:solidFill>
                  <a:schemeClr val="dk1"/>
                </a:solidFill>
                <a:latin typeface="IBM Plex Sans Light"/>
                <a:ea typeface="IBM Plex Sans Light"/>
                <a:cs typeface="IBM Plex Sans Light"/>
                <a:sym typeface="IBM Plex Sans Light"/>
              </a:defRPr>
            </a:lvl4pPr>
            <a:lvl5pPr lvl="4" rtl="0" algn="r">
              <a:buNone/>
              <a:defRPr sz="1300">
                <a:solidFill>
                  <a:schemeClr val="dk1"/>
                </a:solidFill>
                <a:latin typeface="IBM Plex Sans Light"/>
                <a:ea typeface="IBM Plex Sans Light"/>
                <a:cs typeface="IBM Plex Sans Light"/>
                <a:sym typeface="IBM Plex Sans Light"/>
              </a:defRPr>
            </a:lvl5pPr>
            <a:lvl6pPr lvl="5" rtl="0" algn="r">
              <a:buNone/>
              <a:defRPr sz="1300">
                <a:solidFill>
                  <a:schemeClr val="dk1"/>
                </a:solidFill>
                <a:latin typeface="IBM Plex Sans Light"/>
                <a:ea typeface="IBM Plex Sans Light"/>
                <a:cs typeface="IBM Plex Sans Light"/>
                <a:sym typeface="IBM Plex Sans Light"/>
              </a:defRPr>
            </a:lvl6pPr>
            <a:lvl7pPr lvl="6" rtl="0" algn="r">
              <a:buNone/>
              <a:defRPr sz="1300">
                <a:solidFill>
                  <a:schemeClr val="dk1"/>
                </a:solidFill>
                <a:latin typeface="IBM Plex Sans Light"/>
                <a:ea typeface="IBM Plex Sans Light"/>
                <a:cs typeface="IBM Plex Sans Light"/>
                <a:sym typeface="IBM Plex Sans Light"/>
              </a:defRPr>
            </a:lvl7pPr>
            <a:lvl8pPr lvl="7" rtl="0" algn="r">
              <a:buNone/>
              <a:defRPr sz="1300">
                <a:solidFill>
                  <a:schemeClr val="dk1"/>
                </a:solidFill>
                <a:latin typeface="IBM Plex Sans Light"/>
                <a:ea typeface="IBM Plex Sans Light"/>
                <a:cs typeface="IBM Plex Sans Light"/>
                <a:sym typeface="IBM Plex Sans Light"/>
              </a:defRPr>
            </a:lvl8pPr>
            <a:lvl9pPr lvl="8" rtl="0" algn="r">
              <a:buNone/>
              <a:defRPr sz="1300">
                <a:solidFill>
                  <a:schemeClr val="dk1"/>
                </a:solidFill>
                <a:latin typeface="IBM Plex Sans Light"/>
                <a:ea typeface="IBM Plex Sans Light"/>
                <a:cs typeface="IBM Plex Sans Light"/>
                <a:sym typeface="IBM Plex Sans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16">
          <p15:clr>
            <a:srgbClr val="E46962"/>
          </p15:clr>
        </p15:guide>
        <p15:guide id="2" pos="288">
          <p15:clr>
            <a:srgbClr val="E46962"/>
          </p15:clr>
        </p15:guide>
        <p15:guide id="3" orient="horz" pos="288">
          <p15:clr>
            <a:srgbClr val="E46962"/>
          </p15:clr>
        </p15:guide>
        <p15:guide id="4" pos="5472">
          <p15:clr>
            <a:srgbClr val="E46962"/>
          </p15:clr>
        </p15:guide>
        <p15:guide id="5" orient="horz" pos="2878">
          <p15:clr>
            <a:srgbClr val="E46962"/>
          </p15:clr>
        </p15:guide>
        <p15:guide id="6" pos="5544">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2"/>
          <p:cNvSpPr txBox="1"/>
          <p:nvPr>
            <p:ph type="title"/>
          </p:nvPr>
        </p:nvSpPr>
        <p:spPr>
          <a:xfrm>
            <a:off x="342900" y="2506825"/>
            <a:ext cx="8343900" cy="13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400"/>
              <a:t>Team Case 1</a:t>
            </a:r>
            <a:endParaRPr sz="4400"/>
          </a:p>
        </p:txBody>
      </p:sp>
      <p:sp>
        <p:nvSpPr>
          <p:cNvPr id="344" name="Google Shape;344;p42"/>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345" name="Google Shape;345;p42"/>
          <p:cNvCxnSpPr/>
          <p:nvPr/>
        </p:nvCxnSpPr>
        <p:spPr>
          <a:xfrm>
            <a:off x="457211" y="4099733"/>
            <a:ext cx="1463700" cy="0"/>
          </a:xfrm>
          <a:prstGeom prst="straightConnector1">
            <a:avLst/>
          </a:prstGeom>
          <a:noFill/>
          <a:ln cap="flat" cmpd="sng" w="9525">
            <a:solidFill>
              <a:schemeClr val="dk1"/>
            </a:solidFill>
            <a:prstDash val="solid"/>
            <a:round/>
            <a:headEnd len="med" w="med" type="none"/>
            <a:tailEnd len="med" w="med" type="none"/>
          </a:ln>
        </p:spPr>
      </p:cxnSp>
      <p:sp>
        <p:nvSpPr>
          <p:cNvPr id="346" name="Google Shape;346;p42"/>
          <p:cNvSpPr txBox="1"/>
          <p:nvPr>
            <p:ph idx="4294967295" type="body"/>
          </p:nvPr>
        </p:nvSpPr>
        <p:spPr>
          <a:xfrm>
            <a:off x="1993425" y="3899650"/>
            <a:ext cx="5089800" cy="6156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400"/>
              </a:spcAft>
              <a:buNone/>
            </a:pPr>
            <a:r>
              <a:rPr lang="en" sz="1400">
                <a:latin typeface="IBM Plex Mono Light"/>
                <a:ea typeface="IBM Plex Mono Light"/>
                <a:cs typeface="IBM Plex Mono Light"/>
                <a:sym typeface="IBM Plex Mono Light"/>
              </a:rPr>
              <a:t>Connor Button, Emily Brodie, Katie Duras, Nolan Dangela, Sydney Conroy</a:t>
            </a:r>
            <a:endParaRPr/>
          </a:p>
        </p:txBody>
      </p:sp>
      <p:sp>
        <p:nvSpPr>
          <p:cNvPr id="347" name="Google Shape;347;p42"/>
          <p:cNvSpPr txBox="1"/>
          <p:nvPr/>
        </p:nvSpPr>
        <p:spPr>
          <a:xfrm>
            <a:off x="-39350" y="457200"/>
            <a:ext cx="2326800" cy="2049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30000">
                <a:solidFill>
                  <a:schemeClr val="dk1"/>
                </a:solidFill>
                <a:latin typeface="IBM Plex Mono Light"/>
                <a:ea typeface="IBM Plex Mono Light"/>
                <a:cs typeface="IBM Plex Mono Light"/>
                <a:sym typeface="IBM Plex Mono Light"/>
              </a:rPr>
              <a:t>“</a:t>
            </a:r>
            <a:endParaRPr sz="30000">
              <a:solidFill>
                <a:schemeClr val="dk1"/>
              </a:solidFill>
              <a:latin typeface="IBM Plex Mono Light"/>
              <a:ea typeface="IBM Plex Mono Light"/>
              <a:cs typeface="IBM Plex Mono Light"/>
              <a:sym typeface="IBM Plex Mono Light"/>
            </a:endParaRPr>
          </a:p>
        </p:txBody>
      </p:sp>
      <p:sp>
        <p:nvSpPr>
          <p:cNvPr id="348" name="Google Shape;348;p42"/>
          <p:cNvSpPr txBox="1"/>
          <p:nvPr/>
        </p:nvSpPr>
        <p:spPr>
          <a:xfrm>
            <a:off x="711475" y="3781875"/>
            <a:ext cx="111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400"/>
              </a:spcAft>
              <a:buNone/>
            </a:pPr>
            <a:r>
              <a:rPr lang="en">
                <a:solidFill>
                  <a:schemeClr val="dk1"/>
                </a:solidFill>
                <a:latin typeface="IBM Plex Mono Light"/>
                <a:ea typeface="IBM Plex Mono Light"/>
                <a:cs typeface="IBM Plex Mono Light"/>
                <a:sym typeface="IBM Plex Mono Light"/>
              </a:rPr>
              <a:t>Group 3</a:t>
            </a:r>
            <a:endParaRPr sz="1200">
              <a:solidFill>
                <a:schemeClr val="dk1"/>
              </a:solidFill>
              <a:latin typeface="IBM Plex Sans Light"/>
              <a:ea typeface="IBM Plex Sans Light"/>
              <a:cs typeface="IBM Plex Sans Light"/>
              <a:sym typeface="IBM Plex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52" name="Shape 352"/>
        <p:cNvGrpSpPr/>
        <p:nvPr/>
      </p:nvGrpSpPr>
      <p:grpSpPr>
        <a:xfrm>
          <a:off x="0" y="0"/>
          <a:ext cx="0" cy="0"/>
          <a:chOff x="0" y="0"/>
          <a:chExt cx="0" cy="0"/>
        </a:xfrm>
      </p:grpSpPr>
      <p:sp>
        <p:nvSpPr>
          <p:cNvPr id="353" name="Google Shape;353;p43"/>
          <p:cNvSpPr txBox="1"/>
          <p:nvPr>
            <p:ph type="title"/>
          </p:nvPr>
        </p:nvSpPr>
        <p:spPr>
          <a:xfrm>
            <a:off x="400050" y="2059200"/>
            <a:ext cx="8343900" cy="102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solidFill>
                  <a:schemeClr val="lt1"/>
                </a:solidFill>
              </a:rPr>
              <a:t>Key/Primary Marketing Issues</a:t>
            </a:r>
            <a:endParaRPr sz="4700">
              <a:solidFill>
                <a:schemeClr val="lt1"/>
              </a:solidFill>
            </a:endParaRPr>
          </a:p>
        </p:txBody>
      </p:sp>
      <p:sp>
        <p:nvSpPr>
          <p:cNvPr id="354" name="Google Shape;354;p43"/>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4"/>
          <p:cNvSpPr txBox="1"/>
          <p:nvPr>
            <p:ph type="title"/>
          </p:nvPr>
        </p:nvSpPr>
        <p:spPr>
          <a:xfrm>
            <a:off x="342900" y="507725"/>
            <a:ext cx="8458200" cy="91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Marketing Issues</a:t>
            </a:r>
            <a:endParaRPr/>
          </a:p>
        </p:txBody>
      </p:sp>
      <p:sp>
        <p:nvSpPr>
          <p:cNvPr id="360" name="Google Shape;360;p44"/>
          <p:cNvSpPr txBox="1"/>
          <p:nvPr>
            <p:ph idx="5" type="subTitle"/>
          </p:nvPr>
        </p:nvSpPr>
        <p:spPr>
          <a:xfrm>
            <a:off x="4656900" y="1425425"/>
            <a:ext cx="4144200" cy="405900"/>
          </a:xfrm>
          <a:prstGeom prst="rect">
            <a:avLst/>
          </a:prstGeom>
        </p:spPr>
        <p:txBody>
          <a:bodyPr anchorCtr="0" anchor="t" bIns="91425" lIns="91425" spcFirstLastPara="1" rIns="91425" wrap="square" tIns="91425">
            <a:noAutofit/>
          </a:bodyPr>
          <a:lstStyle/>
          <a:p>
            <a:pPr indent="0" lvl="0" marL="0" rtl="0" algn="ctr">
              <a:spcBef>
                <a:spcPts val="0"/>
              </a:spcBef>
              <a:spcAft>
                <a:spcPts val="400"/>
              </a:spcAft>
              <a:buNone/>
            </a:pPr>
            <a:r>
              <a:rPr b="1" lang="en" sz="1400">
                <a:latin typeface="IBM Plex Sans"/>
                <a:ea typeface="IBM Plex Sans"/>
                <a:cs typeface="IBM Plex Sans"/>
                <a:sym typeface="IBM Plex Sans"/>
              </a:rPr>
              <a:t>2. Integrated Marketing Communication (IMC)</a:t>
            </a:r>
            <a:endParaRPr b="1" sz="1400">
              <a:latin typeface="IBM Plex Sans"/>
              <a:ea typeface="IBM Plex Sans"/>
              <a:cs typeface="IBM Plex Sans"/>
              <a:sym typeface="IBM Plex Sans"/>
            </a:endParaRPr>
          </a:p>
        </p:txBody>
      </p:sp>
      <p:sp>
        <p:nvSpPr>
          <p:cNvPr id="361" name="Google Shape;361;p44"/>
          <p:cNvSpPr txBox="1"/>
          <p:nvPr>
            <p:ph idx="1" type="subTitle"/>
          </p:nvPr>
        </p:nvSpPr>
        <p:spPr>
          <a:xfrm>
            <a:off x="834300" y="1425434"/>
            <a:ext cx="2415000" cy="259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400"/>
              </a:spcAft>
              <a:buNone/>
            </a:pPr>
            <a:r>
              <a:rPr b="1" lang="en" sz="1400">
                <a:latin typeface="IBM Plex Sans"/>
                <a:ea typeface="IBM Plex Sans"/>
                <a:cs typeface="IBM Plex Sans"/>
                <a:sym typeface="IBM Plex Sans"/>
              </a:rPr>
              <a:t>1. </a:t>
            </a:r>
            <a:r>
              <a:rPr b="1" lang="en" sz="1400">
                <a:latin typeface="IBM Plex Sans"/>
                <a:ea typeface="IBM Plex Sans"/>
                <a:cs typeface="IBM Plex Sans"/>
                <a:sym typeface="IBM Plex Sans"/>
              </a:rPr>
              <a:t>Target Market </a:t>
            </a:r>
            <a:endParaRPr b="1" sz="1400">
              <a:latin typeface="IBM Plex Sans"/>
              <a:ea typeface="IBM Plex Sans"/>
              <a:cs typeface="IBM Plex Sans"/>
              <a:sym typeface="IBM Plex Sans"/>
            </a:endParaRPr>
          </a:p>
        </p:txBody>
      </p:sp>
      <p:sp>
        <p:nvSpPr>
          <p:cNvPr id="362" name="Google Shape;362;p44"/>
          <p:cNvSpPr txBox="1"/>
          <p:nvPr>
            <p:ph idx="2" type="body"/>
          </p:nvPr>
        </p:nvSpPr>
        <p:spPr>
          <a:xfrm>
            <a:off x="95250" y="1757975"/>
            <a:ext cx="4144200" cy="25935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The target market for LUNACO Golf consists of serious golfers, who currently make up only 9 percent of the total golfing population in Cleveland. </a:t>
            </a:r>
            <a:endParaRPr sz="1400"/>
          </a:p>
          <a:p>
            <a:pPr indent="-317500" lvl="0" marL="457200" rtl="0" algn="l">
              <a:spcBef>
                <a:spcPts val="0"/>
              </a:spcBef>
              <a:spcAft>
                <a:spcPts val="0"/>
              </a:spcAft>
              <a:buSzPts val="1400"/>
              <a:buChar char="●"/>
            </a:pPr>
            <a:r>
              <a:rPr lang="en" sz="1400"/>
              <a:t>Although a specific market like this could drive members in some instances, there is more opportunity if they were to expand the market. </a:t>
            </a:r>
            <a:endParaRPr sz="1400"/>
          </a:p>
          <a:p>
            <a:pPr indent="-317500" lvl="0" marL="457200" rtl="0" algn="l">
              <a:spcBef>
                <a:spcPts val="0"/>
              </a:spcBef>
              <a:spcAft>
                <a:spcPts val="0"/>
              </a:spcAft>
              <a:buSzPts val="1400"/>
              <a:buChar char="●"/>
            </a:pPr>
            <a:r>
              <a:rPr lang="en" sz="1400"/>
              <a:t>Additionally, the reasoning behind not accepting members who enjoy golf as entertainment is not strong enough to dismiss them.</a:t>
            </a:r>
            <a:endParaRPr sz="1400"/>
          </a:p>
        </p:txBody>
      </p:sp>
      <p:sp>
        <p:nvSpPr>
          <p:cNvPr id="363" name="Google Shape;363;p44"/>
          <p:cNvSpPr txBox="1"/>
          <p:nvPr>
            <p:ph idx="4" type="body"/>
          </p:nvPr>
        </p:nvSpPr>
        <p:spPr>
          <a:xfrm>
            <a:off x="4572000" y="1757975"/>
            <a:ext cx="4144200" cy="23634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Currently, LUNACO Golf lacks strong IMCs to ensure it is well-known in Cleveland. </a:t>
            </a:r>
            <a:endParaRPr sz="1400"/>
          </a:p>
          <a:p>
            <a:pPr indent="-317500" lvl="0" marL="457200" rtl="0" algn="l">
              <a:spcBef>
                <a:spcPts val="0"/>
              </a:spcBef>
              <a:spcAft>
                <a:spcPts val="0"/>
              </a:spcAft>
              <a:buSzPts val="1400"/>
              <a:buChar char="●"/>
            </a:pPr>
            <a:r>
              <a:rPr lang="en" sz="1400"/>
              <a:t>Other than being in the local online telephone directory, its advertising is primarily through word of mouth, whereas its competitors are in local papers and trade journals. </a:t>
            </a:r>
            <a:endParaRPr sz="1400"/>
          </a:p>
          <a:p>
            <a:pPr indent="-317500" lvl="0" marL="457200" rtl="0" algn="l">
              <a:spcBef>
                <a:spcPts val="0"/>
              </a:spcBef>
              <a:spcAft>
                <a:spcPts val="0"/>
              </a:spcAft>
              <a:buSzPts val="1400"/>
              <a:buChar char="●"/>
            </a:pPr>
            <a:r>
              <a:rPr lang="en" sz="1400"/>
              <a:t>Additionally competitors are introducing coupons and specials, which creates a desire for members to choose their range over LUNACO Golf.</a:t>
            </a:r>
            <a:endParaRPr sz="1400"/>
          </a:p>
        </p:txBody>
      </p:sp>
      <p:sp>
        <p:nvSpPr>
          <p:cNvPr id="364" name="Google Shape;364;p44"/>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5"/>
          <p:cNvSpPr txBox="1"/>
          <p:nvPr>
            <p:ph type="title"/>
          </p:nvPr>
        </p:nvSpPr>
        <p:spPr>
          <a:xfrm>
            <a:off x="395450" y="276950"/>
            <a:ext cx="8458200" cy="138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Marketing Issues</a:t>
            </a:r>
            <a:endParaRPr/>
          </a:p>
        </p:txBody>
      </p:sp>
      <p:sp>
        <p:nvSpPr>
          <p:cNvPr id="370" name="Google Shape;370;p45"/>
          <p:cNvSpPr txBox="1"/>
          <p:nvPr>
            <p:ph idx="1" type="subTitle"/>
          </p:nvPr>
        </p:nvSpPr>
        <p:spPr>
          <a:xfrm>
            <a:off x="655625" y="1734450"/>
            <a:ext cx="3349200" cy="545700"/>
          </a:xfrm>
          <a:prstGeom prst="rect">
            <a:avLst/>
          </a:prstGeom>
        </p:spPr>
        <p:txBody>
          <a:bodyPr anchorCtr="0" anchor="t" bIns="91425" lIns="91425" spcFirstLastPara="1" rIns="91425" wrap="square" tIns="91425">
            <a:noAutofit/>
          </a:bodyPr>
          <a:lstStyle/>
          <a:p>
            <a:pPr indent="0" lvl="0" marL="0" rtl="0" algn="ctr">
              <a:spcBef>
                <a:spcPts val="0"/>
              </a:spcBef>
              <a:spcAft>
                <a:spcPts val="400"/>
              </a:spcAft>
              <a:buNone/>
            </a:pPr>
            <a:r>
              <a:rPr b="1" lang="en" sz="1400">
                <a:latin typeface="IBM Plex Sans"/>
                <a:ea typeface="IBM Plex Sans"/>
                <a:cs typeface="IBM Plex Sans"/>
                <a:sym typeface="IBM Plex Sans"/>
              </a:rPr>
              <a:t>3. </a:t>
            </a:r>
            <a:r>
              <a:rPr b="1" lang="en" sz="1400">
                <a:latin typeface="IBM Plex Sans"/>
                <a:ea typeface="IBM Plex Sans"/>
                <a:cs typeface="IBM Plex Sans"/>
                <a:sym typeface="IBM Plex Sans"/>
              </a:rPr>
              <a:t>Discrepancy</a:t>
            </a:r>
            <a:r>
              <a:rPr b="1" lang="en" sz="1400">
                <a:latin typeface="IBM Plex Sans"/>
                <a:ea typeface="IBM Plex Sans"/>
                <a:cs typeface="IBM Plex Sans"/>
                <a:sym typeface="IBM Plex Sans"/>
              </a:rPr>
              <a:t> Between F</a:t>
            </a:r>
            <a:r>
              <a:rPr b="1" lang="en" sz="1400">
                <a:latin typeface="IBM Plex Sans"/>
                <a:ea typeface="IBM Plex Sans"/>
                <a:cs typeface="IBM Plex Sans"/>
                <a:sym typeface="IBM Plex Sans"/>
              </a:rPr>
              <a:t>acility and Brand Image</a:t>
            </a:r>
            <a:endParaRPr b="1" sz="1400">
              <a:latin typeface="IBM Plex Sans"/>
              <a:ea typeface="IBM Plex Sans"/>
              <a:cs typeface="IBM Plex Sans"/>
              <a:sym typeface="IBM Plex Sans"/>
            </a:endParaRPr>
          </a:p>
        </p:txBody>
      </p:sp>
      <p:sp>
        <p:nvSpPr>
          <p:cNvPr id="371" name="Google Shape;371;p45"/>
          <p:cNvSpPr txBox="1"/>
          <p:nvPr>
            <p:ph idx="2" type="body"/>
          </p:nvPr>
        </p:nvSpPr>
        <p:spPr>
          <a:xfrm>
            <a:off x="655625" y="2526725"/>
            <a:ext cx="3078600" cy="1773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Positioned as a high brand but </a:t>
            </a:r>
            <a:r>
              <a:rPr lang="en" sz="1400"/>
              <a:t>early</a:t>
            </a:r>
            <a:r>
              <a:rPr lang="en" sz="1400"/>
              <a:t> operations did not reflect that.</a:t>
            </a:r>
            <a:endParaRPr sz="1400"/>
          </a:p>
          <a:p>
            <a:pPr indent="-317500" lvl="0" marL="457200" rtl="0" algn="l">
              <a:spcBef>
                <a:spcPts val="0"/>
              </a:spcBef>
              <a:spcAft>
                <a:spcPts val="0"/>
              </a:spcAft>
              <a:buSzPts val="1400"/>
              <a:buChar char="●"/>
            </a:pPr>
            <a:r>
              <a:rPr lang="en" sz="1400"/>
              <a:t>Unfinished </a:t>
            </a:r>
            <a:r>
              <a:rPr lang="en" sz="1400"/>
              <a:t>amenities</a:t>
            </a:r>
            <a:r>
              <a:rPr lang="en" sz="1400"/>
              <a:t> (portable toilets, unpaved parking, etc.)</a:t>
            </a:r>
            <a:endParaRPr sz="1400"/>
          </a:p>
          <a:p>
            <a:pPr indent="-317500" lvl="0" marL="457200" rtl="0" algn="l">
              <a:spcBef>
                <a:spcPts val="0"/>
              </a:spcBef>
              <a:spcAft>
                <a:spcPts val="0"/>
              </a:spcAft>
              <a:buSzPts val="1400"/>
              <a:buChar char="●"/>
            </a:pPr>
            <a:r>
              <a:rPr lang="en" sz="1400"/>
              <a:t>Impacted brand image.</a:t>
            </a:r>
            <a:endParaRPr sz="1400"/>
          </a:p>
        </p:txBody>
      </p:sp>
      <p:sp>
        <p:nvSpPr>
          <p:cNvPr id="372" name="Google Shape;372;p45"/>
          <p:cNvSpPr txBox="1"/>
          <p:nvPr>
            <p:ph idx="5" type="subTitle"/>
          </p:nvPr>
        </p:nvSpPr>
        <p:spPr>
          <a:xfrm>
            <a:off x="4943325" y="1734450"/>
            <a:ext cx="2950800" cy="545700"/>
          </a:xfrm>
          <a:prstGeom prst="rect">
            <a:avLst/>
          </a:prstGeom>
        </p:spPr>
        <p:txBody>
          <a:bodyPr anchorCtr="0" anchor="t" bIns="91425" lIns="91425" spcFirstLastPara="1" rIns="91425" wrap="square" tIns="91425">
            <a:noAutofit/>
          </a:bodyPr>
          <a:lstStyle/>
          <a:p>
            <a:pPr indent="0" lvl="0" marL="0" rtl="0" algn="ctr">
              <a:spcBef>
                <a:spcPts val="0"/>
              </a:spcBef>
              <a:spcAft>
                <a:spcPts val="400"/>
              </a:spcAft>
              <a:buNone/>
            </a:pPr>
            <a:r>
              <a:rPr b="1" lang="en" sz="1400">
                <a:latin typeface="IBM Plex Sans"/>
                <a:ea typeface="IBM Plex Sans"/>
                <a:cs typeface="IBM Plex Sans"/>
                <a:sym typeface="IBM Plex Sans"/>
              </a:rPr>
              <a:t>4. Not Leveraging Unique T</a:t>
            </a:r>
            <a:r>
              <a:rPr b="1" lang="en" sz="1400">
                <a:latin typeface="IBM Plex Sans"/>
                <a:ea typeface="IBM Plex Sans"/>
                <a:cs typeface="IBM Plex Sans"/>
                <a:sym typeface="IBM Plex Sans"/>
              </a:rPr>
              <a:t>eaching</a:t>
            </a:r>
            <a:r>
              <a:rPr b="1" lang="en" sz="1400">
                <a:latin typeface="IBM Plex Sans"/>
                <a:ea typeface="IBM Plex Sans"/>
                <a:cs typeface="IBM Plex Sans"/>
                <a:sym typeface="IBM Plex Sans"/>
              </a:rPr>
              <a:t> Position </a:t>
            </a:r>
            <a:endParaRPr b="1" sz="1400">
              <a:latin typeface="IBM Plex Sans"/>
              <a:ea typeface="IBM Plex Sans"/>
              <a:cs typeface="IBM Plex Sans"/>
              <a:sym typeface="IBM Plex Sans"/>
            </a:endParaRPr>
          </a:p>
        </p:txBody>
      </p:sp>
      <p:sp>
        <p:nvSpPr>
          <p:cNvPr id="373" name="Google Shape;373;p45"/>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4" name="Google Shape;374;p45"/>
          <p:cNvSpPr txBox="1"/>
          <p:nvPr>
            <p:ph idx="2" type="body"/>
          </p:nvPr>
        </p:nvSpPr>
        <p:spPr>
          <a:xfrm>
            <a:off x="5048400" y="2526725"/>
            <a:ext cx="3401400" cy="1993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Promotes services by PGA and LPGA </a:t>
            </a:r>
            <a:r>
              <a:rPr lang="en" sz="1400"/>
              <a:t>professionals</a:t>
            </a:r>
            <a:r>
              <a:rPr lang="en" sz="1400"/>
              <a:t>, yet only Cassie teaches lessons.</a:t>
            </a:r>
            <a:endParaRPr sz="1400"/>
          </a:p>
          <a:p>
            <a:pPr indent="-317500" lvl="0" marL="457200" rtl="0" algn="l">
              <a:spcBef>
                <a:spcPts val="0"/>
              </a:spcBef>
              <a:spcAft>
                <a:spcPts val="0"/>
              </a:spcAft>
              <a:buSzPts val="1400"/>
              <a:buChar char="●"/>
            </a:pPr>
            <a:r>
              <a:rPr lang="en" sz="1400"/>
              <a:t>Slight gap between brand promise and actual service.</a:t>
            </a:r>
            <a:endParaRPr sz="1400"/>
          </a:p>
          <a:p>
            <a:pPr indent="-317500" lvl="0" marL="457200" rtl="0" algn="l">
              <a:spcBef>
                <a:spcPts val="0"/>
              </a:spcBef>
              <a:spcAft>
                <a:spcPts val="0"/>
              </a:spcAft>
              <a:buSzPts val="1400"/>
              <a:buChar char="●"/>
            </a:pPr>
            <a:r>
              <a:rPr lang="en" sz="1400"/>
              <a:t>Elite</a:t>
            </a:r>
            <a:r>
              <a:rPr lang="en" sz="1400"/>
              <a:t> teaching </a:t>
            </a:r>
            <a:r>
              <a:rPr lang="en" sz="1400"/>
              <a:t>services</a:t>
            </a:r>
            <a:r>
              <a:rPr lang="en" sz="1400"/>
              <a:t> are </a:t>
            </a:r>
            <a:r>
              <a:rPr lang="en" sz="1400"/>
              <a:t>underutilized.</a:t>
            </a:r>
            <a:r>
              <a:rPr lang="en" sz="1400"/>
              <a:t> </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78" name="Shape 378"/>
        <p:cNvGrpSpPr/>
        <p:nvPr/>
      </p:nvGrpSpPr>
      <p:grpSpPr>
        <a:xfrm>
          <a:off x="0" y="0"/>
          <a:ext cx="0" cy="0"/>
          <a:chOff x="0" y="0"/>
          <a:chExt cx="0" cy="0"/>
        </a:xfrm>
      </p:grpSpPr>
      <p:sp>
        <p:nvSpPr>
          <p:cNvPr id="379" name="Google Shape;379;p46"/>
          <p:cNvSpPr txBox="1"/>
          <p:nvPr>
            <p:ph type="title"/>
          </p:nvPr>
        </p:nvSpPr>
        <p:spPr>
          <a:xfrm>
            <a:off x="400050" y="2101050"/>
            <a:ext cx="8343900" cy="94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solidFill>
                  <a:schemeClr val="lt1"/>
                </a:solidFill>
              </a:rPr>
              <a:t>Analyzed Options</a:t>
            </a:r>
            <a:endParaRPr sz="4700">
              <a:solidFill>
                <a:schemeClr val="lt1"/>
              </a:solidFill>
            </a:endParaRPr>
          </a:p>
        </p:txBody>
      </p:sp>
      <p:sp>
        <p:nvSpPr>
          <p:cNvPr id="380" name="Google Shape;380;p46"/>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7"/>
          <p:cNvSpPr txBox="1"/>
          <p:nvPr>
            <p:ph idx="1" type="subTitle"/>
          </p:nvPr>
        </p:nvSpPr>
        <p:spPr>
          <a:xfrm>
            <a:off x="399150" y="327875"/>
            <a:ext cx="8345700" cy="798000"/>
          </a:xfrm>
          <a:prstGeom prst="rect">
            <a:avLst/>
          </a:prstGeom>
        </p:spPr>
        <p:txBody>
          <a:bodyPr anchorCtr="0" anchor="t" bIns="91425" lIns="137150" spcFirstLastPara="1" rIns="91425" wrap="square" tIns="91425">
            <a:noAutofit/>
          </a:bodyPr>
          <a:lstStyle/>
          <a:p>
            <a:pPr indent="0" lvl="0" marL="0" rtl="0" algn="l">
              <a:spcBef>
                <a:spcPts val="0"/>
              </a:spcBef>
              <a:spcAft>
                <a:spcPts val="400"/>
              </a:spcAft>
              <a:buNone/>
            </a:pPr>
            <a:r>
              <a:rPr lang="en" sz="4200"/>
              <a:t>Realistic Options</a:t>
            </a:r>
            <a:endParaRPr sz="4200"/>
          </a:p>
        </p:txBody>
      </p:sp>
      <p:sp>
        <p:nvSpPr>
          <p:cNvPr id="386" name="Google Shape;386;p47"/>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7" name="Google Shape;387;p47"/>
          <p:cNvSpPr txBox="1"/>
          <p:nvPr>
            <p:ph type="title"/>
          </p:nvPr>
        </p:nvSpPr>
        <p:spPr>
          <a:xfrm>
            <a:off x="0" y="1622075"/>
            <a:ext cx="2955600" cy="2844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Increase target market by segmenting offers for serious golfers and </a:t>
            </a:r>
            <a:r>
              <a:rPr lang="en" sz="1100"/>
              <a:t>adamant</a:t>
            </a:r>
            <a:r>
              <a:rPr lang="en" sz="1100"/>
              <a:t> learners</a:t>
            </a:r>
            <a:endParaRPr sz="1100"/>
          </a:p>
          <a:p>
            <a:pPr indent="-298450" lvl="0" marL="457200" rtl="0" algn="l">
              <a:spcBef>
                <a:spcPts val="0"/>
              </a:spcBef>
              <a:spcAft>
                <a:spcPts val="0"/>
              </a:spcAft>
              <a:buSzPts val="1100"/>
              <a:buChar char="-"/>
            </a:pPr>
            <a:r>
              <a:rPr lang="en" sz="1100"/>
              <a:t>Push “</a:t>
            </a:r>
            <a:r>
              <a:rPr lang="en" sz="1100"/>
              <a:t>Improvement</a:t>
            </a:r>
            <a:r>
              <a:rPr lang="en" sz="1100"/>
              <a:t>” and “Learning” in marketing campaign</a:t>
            </a:r>
            <a:endParaRPr sz="1100"/>
          </a:p>
          <a:p>
            <a:pPr indent="-298450" lvl="0" marL="457200" rtl="0" algn="l">
              <a:spcBef>
                <a:spcPts val="0"/>
              </a:spcBef>
              <a:spcAft>
                <a:spcPts val="0"/>
              </a:spcAft>
              <a:buSzPts val="1100"/>
              <a:buChar char="-"/>
            </a:pPr>
            <a:r>
              <a:rPr lang="en" sz="1100"/>
              <a:t>Add discounts to increase conversion (Ex. Group, U18,) </a:t>
            </a:r>
            <a:endParaRPr sz="1100"/>
          </a:p>
          <a:p>
            <a:pPr indent="-298450" lvl="0" marL="457200" rtl="0" algn="l">
              <a:spcBef>
                <a:spcPts val="0"/>
              </a:spcBef>
              <a:spcAft>
                <a:spcPts val="0"/>
              </a:spcAft>
              <a:buSzPts val="1100"/>
              <a:buChar char="-"/>
            </a:pPr>
            <a:r>
              <a:rPr lang="en" sz="1100"/>
              <a:t>Bring in other more affordable instructor (Non Former PGA) </a:t>
            </a:r>
            <a:endParaRPr sz="1100"/>
          </a:p>
          <a:p>
            <a:pPr indent="-298450" lvl="0" marL="457200" rtl="0" algn="l">
              <a:spcBef>
                <a:spcPts val="0"/>
              </a:spcBef>
              <a:spcAft>
                <a:spcPts val="0"/>
              </a:spcAft>
              <a:buSzPts val="1100"/>
              <a:buChar char="-"/>
            </a:pPr>
            <a:r>
              <a:rPr lang="en" sz="1100"/>
              <a:t>Free events For younger golfers looking to get into the sport (14-18)</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Risk: Dilutes premium positioning and current brand identity</a:t>
            </a:r>
            <a:endParaRPr sz="1100"/>
          </a:p>
        </p:txBody>
      </p:sp>
      <p:sp>
        <p:nvSpPr>
          <p:cNvPr id="388" name="Google Shape;388;p47"/>
          <p:cNvSpPr txBox="1"/>
          <p:nvPr/>
        </p:nvSpPr>
        <p:spPr>
          <a:xfrm>
            <a:off x="0" y="1254275"/>
            <a:ext cx="3474000" cy="367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IBM Plex Sans"/>
              <a:buAutoNum type="arabicPeriod"/>
            </a:pPr>
            <a:r>
              <a:rPr b="1" lang="en" sz="1200">
                <a:solidFill>
                  <a:schemeClr val="dk1"/>
                </a:solidFill>
                <a:latin typeface="IBM Plex Sans"/>
                <a:ea typeface="IBM Plex Sans"/>
                <a:cs typeface="IBM Plex Sans"/>
                <a:sym typeface="IBM Plex Sans"/>
              </a:rPr>
              <a:t>Broaden Market</a:t>
            </a:r>
            <a:endParaRPr b="1" sz="1200">
              <a:solidFill>
                <a:schemeClr val="dk1"/>
              </a:solidFill>
              <a:latin typeface="IBM Plex Sans"/>
              <a:ea typeface="IBM Plex Sans"/>
              <a:cs typeface="IBM Plex Sans"/>
              <a:sym typeface="IBM Plex Sans"/>
            </a:endParaRPr>
          </a:p>
        </p:txBody>
      </p:sp>
      <p:sp>
        <p:nvSpPr>
          <p:cNvPr id="389" name="Google Shape;389;p47"/>
          <p:cNvSpPr txBox="1"/>
          <p:nvPr/>
        </p:nvSpPr>
        <p:spPr>
          <a:xfrm>
            <a:off x="2835000" y="1254275"/>
            <a:ext cx="3474000" cy="3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IBM Plex Sans"/>
                <a:ea typeface="IBM Plex Sans"/>
                <a:cs typeface="IBM Plex Sans"/>
                <a:sym typeface="IBM Plex Sans"/>
              </a:rPr>
              <a:t>2</a:t>
            </a:r>
            <a:r>
              <a:rPr b="1" lang="en" sz="1200">
                <a:solidFill>
                  <a:schemeClr val="dk1"/>
                </a:solidFill>
                <a:latin typeface="IBM Plex Sans"/>
                <a:ea typeface="IBM Plex Sans"/>
                <a:cs typeface="IBM Plex Sans"/>
                <a:sym typeface="IBM Plex Sans"/>
              </a:rPr>
              <a:t>.	Further push premium</a:t>
            </a:r>
            <a:endParaRPr b="1" sz="1200">
              <a:solidFill>
                <a:schemeClr val="dk1"/>
              </a:solidFill>
              <a:latin typeface="IBM Plex Sans"/>
              <a:ea typeface="IBM Plex Sans"/>
              <a:cs typeface="IBM Plex Sans"/>
              <a:sym typeface="IBM Plex Sans"/>
            </a:endParaRPr>
          </a:p>
        </p:txBody>
      </p:sp>
      <p:sp>
        <p:nvSpPr>
          <p:cNvPr id="390" name="Google Shape;390;p47"/>
          <p:cNvSpPr txBox="1"/>
          <p:nvPr>
            <p:ph type="title"/>
          </p:nvPr>
        </p:nvSpPr>
        <p:spPr>
          <a:xfrm>
            <a:off x="5919900" y="1622075"/>
            <a:ext cx="3084900" cy="2844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Partner with equipment brands to distribute in merchandise area</a:t>
            </a:r>
            <a:endParaRPr sz="1100"/>
          </a:p>
          <a:p>
            <a:pPr indent="-298450" lvl="0" marL="457200" rtl="0" algn="l">
              <a:spcBef>
                <a:spcPts val="0"/>
              </a:spcBef>
              <a:spcAft>
                <a:spcPts val="0"/>
              </a:spcAft>
              <a:buSzPts val="1100"/>
              <a:buChar char="-"/>
            </a:pPr>
            <a:r>
              <a:rPr lang="en" sz="1100"/>
              <a:t>High school, university, and corporate golf packages for recurring training/events</a:t>
            </a:r>
            <a:endParaRPr sz="1100"/>
          </a:p>
          <a:p>
            <a:pPr indent="-298450" lvl="0" marL="457200" rtl="0" algn="l">
              <a:spcBef>
                <a:spcPts val="0"/>
              </a:spcBef>
              <a:spcAft>
                <a:spcPts val="0"/>
              </a:spcAft>
              <a:buSzPts val="1100"/>
              <a:buChar char="-"/>
            </a:pPr>
            <a:r>
              <a:rPr lang="en" sz="1100"/>
              <a:t>Sport retailers for advertising</a:t>
            </a:r>
            <a:endParaRPr sz="1100"/>
          </a:p>
          <a:p>
            <a:pPr indent="-298450" lvl="0" marL="457200" rtl="0" algn="l">
              <a:spcBef>
                <a:spcPts val="0"/>
              </a:spcBef>
              <a:spcAft>
                <a:spcPts val="0"/>
              </a:spcAft>
              <a:buSzPts val="1100"/>
              <a:buChar char="-"/>
            </a:pPr>
            <a:r>
              <a:rPr lang="en" sz="1100"/>
              <a:t>Off season discount packages to reduce churn</a:t>
            </a:r>
            <a:endParaRPr sz="1100"/>
          </a:p>
          <a:p>
            <a:pPr indent="-298450" lvl="0" marL="457200" rtl="0" algn="l">
              <a:spcBef>
                <a:spcPts val="0"/>
              </a:spcBef>
              <a:spcAft>
                <a:spcPts val="0"/>
              </a:spcAft>
              <a:buSzPts val="1100"/>
              <a:buChar char="-"/>
            </a:pPr>
            <a:r>
              <a:rPr lang="en" sz="1100"/>
              <a:t>Marketing partnerships for consistent advertising</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Risk: Increased staff time, adds to customer acquisition costs</a:t>
            </a:r>
            <a:endParaRPr sz="1100"/>
          </a:p>
        </p:txBody>
      </p:sp>
      <p:sp>
        <p:nvSpPr>
          <p:cNvPr id="391" name="Google Shape;391;p47"/>
          <p:cNvSpPr txBox="1"/>
          <p:nvPr/>
        </p:nvSpPr>
        <p:spPr>
          <a:xfrm>
            <a:off x="5919900" y="1254263"/>
            <a:ext cx="3474000" cy="3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IBM Plex Sans"/>
                <a:ea typeface="IBM Plex Sans"/>
                <a:cs typeface="IBM Plex Sans"/>
                <a:sym typeface="IBM Plex Sans"/>
              </a:rPr>
              <a:t>3</a:t>
            </a:r>
            <a:r>
              <a:rPr b="1" lang="en" sz="1200">
                <a:solidFill>
                  <a:schemeClr val="dk1"/>
                </a:solidFill>
                <a:latin typeface="IBM Plex Sans"/>
                <a:ea typeface="IBM Plex Sans"/>
                <a:cs typeface="IBM Plex Sans"/>
                <a:sym typeface="IBM Plex Sans"/>
              </a:rPr>
              <a:t>.	Utilize Partnerships</a:t>
            </a:r>
            <a:endParaRPr b="1" sz="1200">
              <a:solidFill>
                <a:schemeClr val="dk1"/>
              </a:solidFill>
              <a:latin typeface="IBM Plex Sans"/>
              <a:ea typeface="IBM Plex Sans"/>
              <a:cs typeface="IBM Plex Sans"/>
              <a:sym typeface="IBM Plex Sans"/>
            </a:endParaRPr>
          </a:p>
        </p:txBody>
      </p:sp>
      <p:sp>
        <p:nvSpPr>
          <p:cNvPr id="392" name="Google Shape;392;p47"/>
          <p:cNvSpPr txBox="1"/>
          <p:nvPr>
            <p:ph type="title"/>
          </p:nvPr>
        </p:nvSpPr>
        <p:spPr>
          <a:xfrm>
            <a:off x="2835000" y="1622075"/>
            <a:ext cx="3084900" cy="2844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Run ads highlighting </a:t>
            </a:r>
            <a:r>
              <a:rPr i="1" lang="en" sz="1100"/>
              <a:t>“Clevelands Premium Training Facility”</a:t>
            </a:r>
            <a:endParaRPr i="1" sz="1100"/>
          </a:p>
          <a:p>
            <a:pPr indent="-298450" lvl="0" marL="457200" rtl="0" algn="l">
              <a:spcBef>
                <a:spcPts val="0"/>
              </a:spcBef>
              <a:spcAft>
                <a:spcPts val="0"/>
              </a:spcAft>
              <a:buSzPts val="1100"/>
              <a:buChar char="-"/>
            </a:pPr>
            <a:r>
              <a:rPr lang="en" sz="1100"/>
              <a:t>Offer board room rentals for corporate clients</a:t>
            </a:r>
            <a:endParaRPr sz="1100"/>
          </a:p>
          <a:p>
            <a:pPr indent="-298450" lvl="0" marL="457200" rtl="0" algn="l">
              <a:spcBef>
                <a:spcPts val="0"/>
              </a:spcBef>
              <a:spcAft>
                <a:spcPts val="0"/>
              </a:spcAft>
              <a:buSzPts val="1100"/>
              <a:buChar char="-"/>
            </a:pPr>
            <a:r>
              <a:rPr lang="en" sz="1100"/>
              <a:t>Segment membership options for premium positioning (Gold, Platinum, Dividend)</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Risk: High capital intensity, appeals to higher class; narrower segment</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96" name="Shape 396"/>
        <p:cNvGrpSpPr/>
        <p:nvPr/>
      </p:nvGrpSpPr>
      <p:grpSpPr>
        <a:xfrm>
          <a:off x="0" y="0"/>
          <a:ext cx="0" cy="0"/>
          <a:chOff x="0" y="0"/>
          <a:chExt cx="0" cy="0"/>
        </a:xfrm>
      </p:grpSpPr>
      <p:sp>
        <p:nvSpPr>
          <p:cNvPr id="397" name="Google Shape;397;p48"/>
          <p:cNvSpPr txBox="1"/>
          <p:nvPr>
            <p:ph type="title"/>
          </p:nvPr>
        </p:nvSpPr>
        <p:spPr>
          <a:xfrm>
            <a:off x="400050" y="2143350"/>
            <a:ext cx="8343900" cy="85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solidFill>
                  <a:schemeClr val="lt1"/>
                </a:solidFill>
              </a:rPr>
              <a:t>Recommendations</a:t>
            </a:r>
            <a:endParaRPr sz="4700">
              <a:solidFill>
                <a:schemeClr val="lt1"/>
              </a:solidFill>
            </a:endParaRPr>
          </a:p>
        </p:txBody>
      </p:sp>
      <p:sp>
        <p:nvSpPr>
          <p:cNvPr id="398" name="Google Shape;398;p48"/>
          <p:cNvSpPr txBox="1"/>
          <p:nvPr>
            <p:ph idx="12" type="sldNum"/>
          </p:nvPr>
        </p:nvSpPr>
        <p:spPr>
          <a:xfrm>
            <a:off x="8229600" y="4818525"/>
            <a:ext cx="457200" cy="25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9"/>
          <p:cNvSpPr txBox="1"/>
          <p:nvPr>
            <p:ph idx="12" type="sldNum"/>
          </p:nvPr>
        </p:nvSpPr>
        <p:spPr>
          <a:xfrm>
            <a:off x="8229600" y="4799170"/>
            <a:ext cx="457200" cy="273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4" name="Google Shape;404;p49"/>
          <p:cNvSpPr txBox="1"/>
          <p:nvPr>
            <p:ph idx="4294967295" type="title"/>
          </p:nvPr>
        </p:nvSpPr>
        <p:spPr>
          <a:xfrm>
            <a:off x="0" y="25400"/>
            <a:ext cx="9144000" cy="51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IBM Plex Sans"/>
                <a:ea typeface="IBM Plex Sans"/>
                <a:cs typeface="IBM Plex Sans"/>
                <a:sym typeface="IBM Plex Sans"/>
              </a:rPr>
              <a:t>Renovations:</a:t>
            </a:r>
            <a:endParaRPr b="1" sz="1200">
              <a:latin typeface="IBM Plex Sans"/>
              <a:ea typeface="IBM Plex Sans"/>
              <a:cs typeface="IBM Plex Sans"/>
              <a:sym typeface="IBM Plex Sans"/>
            </a:endParaRPr>
          </a:p>
          <a:p>
            <a:pPr indent="-304800" lvl="0" marL="457200" rtl="0" algn="l">
              <a:spcBef>
                <a:spcPts val="0"/>
              </a:spcBef>
              <a:spcAft>
                <a:spcPts val="0"/>
              </a:spcAft>
              <a:buClr>
                <a:schemeClr val="dk1"/>
              </a:buClr>
              <a:buSzPts val="1200"/>
              <a:buFont typeface="IBM Plex Sans Light"/>
              <a:buChar char="-"/>
            </a:pPr>
            <a:r>
              <a:rPr lang="en" sz="1200"/>
              <a:t>Finish the bathrooms, snack bar, bar as well as the parking lot to maintain professionalism</a:t>
            </a:r>
            <a:endParaRPr sz="1200"/>
          </a:p>
          <a:p>
            <a:pPr indent="-304800" lvl="0" marL="457200" rtl="0" algn="l">
              <a:spcBef>
                <a:spcPts val="0"/>
              </a:spcBef>
              <a:spcAft>
                <a:spcPts val="0"/>
              </a:spcAft>
              <a:buClr>
                <a:srgbClr val="000000"/>
              </a:buClr>
              <a:buSzPts val="1200"/>
              <a:buFont typeface="Arial"/>
              <a:buChar char="-"/>
            </a:pPr>
            <a:r>
              <a:rPr lang="en" sz="1200"/>
              <a:t>Communicate through email campaign and regional advertising when facility is finished (second grand opening)</a:t>
            </a:r>
            <a:endParaRPr sz="1200"/>
          </a:p>
          <a:p>
            <a:pPr indent="0" lvl="0" marL="0" rtl="0" algn="l">
              <a:spcBef>
                <a:spcPts val="0"/>
              </a:spcBef>
              <a:spcAft>
                <a:spcPts val="0"/>
              </a:spcAft>
              <a:buNone/>
            </a:pPr>
            <a:r>
              <a:rPr b="1" lang="en" sz="1200">
                <a:latin typeface="IBM Plex Sans"/>
                <a:ea typeface="IBM Plex Sans"/>
                <a:cs typeface="IBM Plex Sans"/>
                <a:sym typeface="IBM Plex Sans"/>
              </a:rPr>
              <a:t>Pricing:</a:t>
            </a:r>
            <a:endParaRPr b="1" sz="1200">
              <a:latin typeface="IBM Plex Sans"/>
              <a:ea typeface="IBM Plex Sans"/>
              <a:cs typeface="IBM Plex Sans"/>
              <a:sym typeface="IBM Plex Sans"/>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304800" lvl="0" marL="457200" rtl="0" algn="l">
              <a:spcBef>
                <a:spcPts val="0"/>
              </a:spcBef>
              <a:spcAft>
                <a:spcPts val="0"/>
              </a:spcAft>
              <a:buClr>
                <a:schemeClr val="dk1"/>
              </a:buClr>
              <a:buSzPts val="1200"/>
              <a:buFont typeface="IBM Plex Sans Light"/>
              <a:buChar char="-"/>
            </a:pPr>
            <a:r>
              <a:rPr lang="en" sz="1200"/>
              <a:t>Segment packages - lesson plans to be </a:t>
            </a:r>
            <a:r>
              <a:rPr lang="en" sz="1200"/>
              <a:t>targeted</a:t>
            </a:r>
            <a:r>
              <a:rPr lang="en" sz="1200"/>
              <a:t> towards (Women, Beginners, Parent-Kid), 4- lesson packs and family packs</a:t>
            </a:r>
            <a:endParaRPr sz="1200"/>
          </a:p>
          <a:p>
            <a:pPr indent="-304800" lvl="0" marL="457200" rtl="0" algn="l">
              <a:spcBef>
                <a:spcPts val="0"/>
              </a:spcBef>
              <a:spcAft>
                <a:spcPts val="0"/>
              </a:spcAft>
              <a:buClr>
                <a:srgbClr val="000000"/>
              </a:buClr>
              <a:buSzPts val="1200"/>
              <a:buFont typeface="Arial"/>
              <a:buChar char="-"/>
            </a:pPr>
            <a:r>
              <a:rPr lang="en" sz="1200"/>
              <a:t>Off-season indoor simulator lessons at 50% price</a:t>
            </a:r>
            <a:endParaRPr sz="1200"/>
          </a:p>
          <a:p>
            <a:pPr indent="-304800" lvl="0" marL="457200" rtl="0" algn="l">
              <a:spcBef>
                <a:spcPts val="0"/>
              </a:spcBef>
              <a:spcAft>
                <a:spcPts val="0"/>
              </a:spcAft>
              <a:buClr>
                <a:srgbClr val="000000"/>
              </a:buClr>
              <a:buSzPts val="1200"/>
              <a:buFont typeface="Arial"/>
              <a:buChar char="-"/>
            </a:pPr>
            <a:r>
              <a:rPr lang="en" sz="1200"/>
              <a:t>20% discounted membership renewal in the off-season</a:t>
            </a:r>
            <a:endParaRPr b="1" sz="1200">
              <a:latin typeface="IBM Plex Sans"/>
              <a:ea typeface="IBM Plex Sans"/>
              <a:cs typeface="IBM Plex Sans"/>
              <a:sym typeface="IBM Plex Sans"/>
            </a:endParaRPr>
          </a:p>
          <a:p>
            <a:pPr indent="0" lvl="0" marL="0" rtl="0" algn="l">
              <a:spcBef>
                <a:spcPts val="0"/>
              </a:spcBef>
              <a:spcAft>
                <a:spcPts val="0"/>
              </a:spcAft>
              <a:buNone/>
            </a:pPr>
            <a:r>
              <a:rPr b="1" lang="en" sz="1200">
                <a:latin typeface="IBM Plex Sans"/>
                <a:ea typeface="IBM Plex Sans"/>
                <a:cs typeface="IBM Plex Sans"/>
                <a:sym typeface="IBM Plex Sans"/>
              </a:rPr>
              <a:t>Marketing:</a:t>
            </a:r>
            <a:endParaRPr b="1" sz="1200">
              <a:latin typeface="IBM Plex Sans"/>
              <a:ea typeface="IBM Plex Sans"/>
              <a:cs typeface="IBM Plex Sans"/>
              <a:sym typeface="IBM Plex Sans"/>
            </a:endParaRPr>
          </a:p>
          <a:p>
            <a:pPr indent="-304800" lvl="0" marL="457200" rtl="0" algn="l">
              <a:spcBef>
                <a:spcPts val="0"/>
              </a:spcBef>
              <a:spcAft>
                <a:spcPts val="0"/>
              </a:spcAft>
              <a:buClr>
                <a:schemeClr val="dk1"/>
              </a:buClr>
              <a:buSzPts val="1200"/>
              <a:buFont typeface="IBM Plex Sans Light"/>
              <a:buChar char="-"/>
            </a:pPr>
            <a:r>
              <a:rPr lang="en" sz="1200"/>
              <a:t>Search engine optimized (SEO) for Google and Google maps in Cleveland</a:t>
            </a:r>
            <a:endParaRPr sz="1200"/>
          </a:p>
          <a:p>
            <a:pPr indent="-304800" lvl="0" marL="457200" rtl="0" algn="l">
              <a:spcBef>
                <a:spcPts val="0"/>
              </a:spcBef>
              <a:spcAft>
                <a:spcPts val="0"/>
              </a:spcAft>
              <a:buClr>
                <a:srgbClr val="000000"/>
              </a:buClr>
              <a:buSzPts val="1200"/>
              <a:buFont typeface="Arial"/>
              <a:buChar char="-"/>
            </a:pPr>
            <a:r>
              <a:rPr lang="en" sz="1200"/>
              <a:t>Begin consistent regional ads to increase brand awareness &amp; customer radius deeper within Cleveland area</a:t>
            </a:r>
            <a:endParaRPr sz="1200"/>
          </a:p>
          <a:p>
            <a:pPr indent="-304800" lvl="1" marL="914400" rtl="0" algn="l">
              <a:spcBef>
                <a:spcPts val="0"/>
              </a:spcBef>
              <a:spcAft>
                <a:spcPts val="0"/>
              </a:spcAft>
              <a:buClr>
                <a:srgbClr val="000000"/>
              </a:buClr>
              <a:buSzPts val="1200"/>
              <a:buFont typeface="Arial"/>
              <a:buChar char="-"/>
            </a:pPr>
            <a:r>
              <a:rPr lang="en" sz="1200"/>
              <a:t>Tv, Radio, Billboard, flyers</a:t>
            </a:r>
            <a:endParaRPr sz="1200"/>
          </a:p>
          <a:p>
            <a:pPr indent="-304800" lvl="1" marL="914400" rtl="0" algn="l">
              <a:spcBef>
                <a:spcPts val="0"/>
              </a:spcBef>
              <a:spcAft>
                <a:spcPts val="0"/>
              </a:spcAft>
              <a:buClr>
                <a:srgbClr val="000000"/>
              </a:buClr>
              <a:buSzPts val="1200"/>
              <a:buFont typeface="Arial"/>
              <a:buChar char="-"/>
            </a:pPr>
            <a:r>
              <a:rPr lang="en" sz="1200"/>
              <a:t>Posters in sports retailers</a:t>
            </a:r>
            <a:endParaRPr sz="1200"/>
          </a:p>
          <a:p>
            <a:pPr indent="-304800" lvl="1" marL="914400" rtl="0" algn="l">
              <a:spcBef>
                <a:spcPts val="0"/>
              </a:spcBef>
              <a:spcAft>
                <a:spcPts val="0"/>
              </a:spcAft>
              <a:buClr>
                <a:srgbClr val="000000"/>
              </a:buClr>
              <a:buSzPts val="1200"/>
              <a:buFont typeface="Arial"/>
              <a:buChar char="-"/>
            </a:pPr>
            <a:r>
              <a:rPr lang="en" sz="1200"/>
              <a:t>Sponsored ads at PGA events; increasing with closeness to Cleveland</a:t>
            </a:r>
            <a:endParaRPr b="1" sz="1100">
              <a:solidFill>
                <a:srgbClr val="000000"/>
              </a:solidFill>
              <a:latin typeface="Arial"/>
              <a:ea typeface="Arial"/>
              <a:cs typeface="Arial"/>
              <a:sym typeface="Arial"/>
            </a:endParaRPr>
          </a:p>
          <a:p>
            <a:pPr indent="0" lvl="0" marL="0" rtl="0" algn="l">
              <a:spcBef>
                <a:spcPts val="0"/>
              </a:spcBef>
              <a:spcAft>
                <a:spcPts val="0"/>
              </a:spcAft>
              <a:buNone/>
            </a:pPr>
            <a:r>
              <a:rPr b="1" lang="en" sz="1100">
                <a:latin typeface="Arial"/>
                <a:ea typeface="Arial"/>
                <a:cs typeface="Arial"/>
                <a:sym typeface="Arial"/>
              </a:rPr>
              <a:t>Events:</a:t>
            </a:r>
            <a:endParaRPr b="1" sz="1100">
              <a:latin typeface="Arial"/>
              <a:ea typeface="Arial"/>
              <a:cs typeface="Arial"/>
              <a:sym typeface="Arial"/>
            </a:endParaRPr>
          </a:p>
          <a:p>
            <a:pPr indent="-304800" lvl="0" marL="457200" rtl="0" algn="l">
              <a:spcBef>
                <a:spcPts val="0"/>
              </a:spcBef>
              <a:spcAft>
                <a:spcPts val="0"/>
              </a:spcAft>
              <a:buClr>
                <a:schemeClr val="dk1"/>
              </a:buClr>
              <a:buSzPts val="1200"/>
              <a:buFont typeface="IBM Plex Sans Light"/>
              <a:buChar char="-"/>
            </a:pPr>
            <a:r>
              <a:rPr lang="en" sz="1200"/>
              <a:t>Weekly leagues &amp; long-drive/closest-to-pin with voucher prizes; simple drink/snack delivery to bays.</a:t>
            </a:r>
            <a:endParaRPr sz="1200"/>
          </a:p>
          <a:p>
            <a:pPr indent="-304800" lvl="0" marL="457200" rtl="0" algn="l">
              <a:spcBef>
                <a:spcPts val="0"/>
              </a:spcBef>
              <a:spcAft>
                <a:spcPts val="0"/>
              </a:spcAft>
              <a:buClr>
                <a:srgbClr val="000000"/>
              </a:buClr>
              <a:buSzPts val="1200"/>
              <a:buFont typeface="Arial"/>
              <a:buChar char="-"/>
            </a:pPr>
            <a:r>
              <a:rPr lang="en" sz="1200"/>
              <a:t>Discounted monthly events to increase conversion</a:t>
            </a:r>
            <a:endParaRPr b="1" sz="1200">
              <a:latin typeface="IBM Plex Sans"/>
              <a:ea typeface="IBM Plex Sans"/>
              <a:cs typeface="IBM Plex Sans"/>
              <a:sym typeface="IBM Plex Sans"/>
            </a:endParaRPr>
          </a:p>
          <a:p>
            <a:pPr indent="0" lvl="0" marL="0" rtl="0" algn="l">
              <a:spcBef>
                <a:spcPts val="0"/>
              </a:spcBef>
              <a:spcAft>
                <a:spcPts val="0"/>
              </a:spcAft>
              <a:buNone/>
            </a:pPr>
            <a:r>
              <a:rPr b="1" lang="en" sz="1200">
                <a:latin typeface="IBM Plex Sans"/>
                <a:ea typeface="IBM Plex Sans"/>
                <a:cs typeface="IBM Plex Sans"/>
                <a:sym typeface="IBM Plex Sans"/>
              </a:rPr>
              <a:t>Partnerships:</a:t>
            </a:r>
            <a:endParaRPr b="1" sz="1200">
              <a:latin typeface="IBM Plex Sans"/>
              <a:ea typeface="IBM Plex Sans"/>
              <a:cs typeface="IBM Plex Sans"/>
              <a:sym typeface="IBM Plex Sans"/>
            </a:endParaRPr>
          </a:p>
          <a:p>
            <a:pPr indent="-304800" lvl="0" marL="457200" rtl="0" algn="l">
              <a:spcBef>
                <a:spcPts val="0"/>
              </a:spcBef>
              <a:spcAft>
                <a:spcPts val="0"/>
              </a:spcAft>
              <a:buClr>
                <a:schemeClr val="dk1"/>
              </a:buClr>
              <a:buSzPts val="1200"/>
              <a:buFont typeface="IBM Plex Sans Light"/>
              <a:buChar char="-"/>
            </a:pPr>
            <a:r>
              <a:rPr lang="en" sz="1200"/>
              <a:t>With schools and golf teams for local brand awareness</a:t>
            </a:r>
            <a:endParaRPr sz="1200"/>
          </a:p>
          <a:p>
            <a:pPr indent="-304800" lvl="0" marL="457200" rtl="0" algn="l">
              <a:spcBef>
                <a:spcPts val="0"/>
              </a:spcBef>
              <a:spcAft>
                <a:spcPts val="0"/>
              </a:spcAft>
              <a:buClr>
                <a:srgbClr val="000000"/>
              </a:buClr>
              <a:buSzPts val="1200"/>
              <a:buFont typeface="Arial"/>
              <a:buChar char="-"/>
            </a:pPr>
            <a:r>
              <a:rPr lang="en" sz="1200"/>
              <a:t>Corporate events for full LUNACO bookings</a:t>
            </a:r>
            <a:endParaRPr sz="1200"/>
          </a:p>
          <a:p>
            <a:pPr indent="-304800" lvl="0" marL="457200" rtl="0" algn="l">
              <a:spcBef>
                <a:spcPts val="0"/>
              </a:spcBef>
              <a:spcAft>
                <a:spcPts val="0"/>
              </a:spcAft>
              <a:buClr>
                <a:srgbClr val="000000"/>
              </a:buClr>
              <a:buSzPts val="1200"/>
              <a:buFont typeface="Arial"/>
              <a:buChar char="-"/>
            </a:pPr>
            <a:r>
              <a:rPr lang="en" sz="1200"/>
              <a:t>PGA sponsor partnership to enforce premium positioning as well as access to advertising within PGA store locations</a:t>
            </a:r>
            <a:endParaRPr b="1" sz="1200">
              <a:latin typeface="IBM Plex Sans"/>
              <a:ea typeface="IBM Plex Sans"/>
              <a:cs typeface="IBM Plex Sans"/>
              <a:sym typeface="IBM Plex Sans"/>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a:p>
        </p:txBody>
      </p:sp>
      <p:graphicFrame>
        <p:nvGraphicFramePr>
          <p:cNvPr id="405" name="Google Shape;405;p49"/>
          <p:cNvGraphicFramePr/>
          <p:nvPr/>
        </p:nvGraphicFramePr>
        <p:xfrm>
          <a:off x="691250" y="759300"/>
          <a:ext cx="3000000" cy="3000000"/>
        </p:xfrm>
        <a:graphic>
          <a:graphicData uri="http://schemas.openxmlformats.org/drawingml/2006/table">
            <a:tbl>
              <a:tblPr>
                <a:noFill/>
                <a:tableStyleId>{124F9A15-77E8-4CA9-B7D2-A3C872266085}</a:tableStyleId>
              </a:tblPr>
              <a:tblGrid>
                <a:gridCol w="2143800"/>
                <a:gridCol w="6181050"/>
              </a:tblGrid>
              <a:tr h="348350">
                <a:tc>
                  <a:txBody>
                    <a:bodyPr/>
                    <a:lstStyle/>
                    <a:p>
                      <a:pPr indent="0" lvl="0" marL="0" rtl="0" algn="l">
                        <a:spcBef>
                          <a:spcPts val="0"/>
                        </a:spcBef>
                        <a:spcAft>
                          <a:spcPts val="0"/>
                        </a:spcAft>
                        <a:buNone/>
                      </a:pPr>
                      <a:r>
                        <a:rPr lang="en" sz="1200">
                          <a:solidFill>
                            <a:schemeClr val="dk1"/>
                          </a:solidFill>
                          <a:latin typeface="IBM Plex Sans Light"/>
                          <a:ea typeface="IBM Plex Sans Light"/>
                          <a:cs typeface="IBM Plex Sans Light"/>
                          <a:sym typeface="IBM Plex Sans Light"/>
                        </a:rPr>
                        <a:t>Billy - $150</a:t>
                      </a:r>
                      <a:endParaRPr sz="1200"/>
                    </a:p>
                  </a:txBody>
                  <a:tcPr marT="91425" marB="91425" marR="91425" marL="91425">
                    <a:noFill/>
                  </a:tcPr>
                </a:tc>
                <a:tc>
                  <a:txBody>
                    <a:bodyPr/>
                    <a:lstStyle/>
                    <a:p>
                      <a:pPr indent="0" lvl="0" marL="0" rtl="0" algn="l">
                        <a:spcBef>
                          <a:spcPts val="0"/>
                        </a:spcBef>
                        <a:spcAft>
                          <a:spcPts val="0"/>
                        </a:spcAft>
                        <a:buNone/>
                      </a:pPr>
                      <a:r>
                        <a:rPr lang="en" sz="1200">
                          <a:solidFill>
                            <a:schemeClr val="dk1"/>
                          </a:solidFill>
                          <a:latin typeface="IBM Plex Sans Light"/>
                          <a:ea typeface="IBM Plex Sans Light"/>
                          <a:cs typeface="IBM Plex Sans Light"/>
                          <a:sym typeface="IBM Plex Sans Light"/>
                        </a:rPr>
                        <a:t>E</a:t>
                      </a:r>
                      <a:r>
                        <a:rPr lang="en" sz="1200">
                          <a:solidFill>
                            <a:schemeClr val="dk1"/>
                          </a:solidFill>
                          <a:latin typeface="IBM Plex Sans Light"/>
                          <a:ea typeface="IBM Plex Sans Light"/>
                          <a:cs typeface="IBM Plex Sans Light"/>
                          <a:sym typeface="IBM Plex Sans Light"/>
                        </a:rPr>
                        <a:t>nsure regular appearances to utilize professional status, targets highest end customers</a:t>
                      </a:r>
                      <a:endParaRPr sz="1200"/>
                    </a:p>
                  </a:txBody>
                  <a:tcPr marT="91425" marB="91425" marR="91425" marL="91425">
                    <a:noFill/>
                  </a:tcPr>
                </a:tc>
              </a:tr>
              <a:tr h="348350">
                <a:tc>
                  <a:txBody>
                    <a:bodyPr/>
                    <a:lstStyle/>
                    <a:p>
                      <a:pPr indent="0" lvl="0" marL="0" rtl="0" algn="l">
                        <a:spcBef>
                          <a:spcPts val="0"/>
                        </a:spcBef>
                        <a:spcAft>
                          <a:spcPts val="0"/>
                        </a:spcAft>
                        <a:buNone/>
                      </a:pPr>
                      <a:r>
                        <a:rPr lang="en" sz="1200">
                          <a:solidFill>
                            <a:schemeClr val="dk1"/>
                          </a:solidFill>
                          <a:latin typeface="IBM Plex Sans Light"/>
                          <a:ea typeface="IBM Plex Sans Light"/>
                          <a:cs typeface="IBM Plex Sans Light"/>
                          <a:sym typeface="IBM Plex Sans Light"/>
                        </a:rPr>
                        <a:t>Cassie - $60</a:t>
                      </a:r>
                      <a:endParaRPr sz="1200"/>
                    </a:p>
                  </a:txBody>
                  <a:tcPr marT="91425" marB="91425" marR="91425" marL="91425">
                    <a:noFill/>
                  </a:tcPr>
                </a:tc>
                <a:tc>
                  <a:txBody>
                    <a:bodyPr/>
                    <a:lstStyle/>
                    <a:p>
                      <a:pPr indent="0" lvl="0" marL="0" rtl="0" algn="l">
                        <a:spcBef>
                          <a:spcPts val="0"/>
                        </a:spcBef>
                        <a:spcAft>
                          <a:spcPts val="0"/>
                        </a:spcAft>
                        <a:buNone/>
                      </a:pPr>
                      <a:r>
                        <a:rPr lang="en" sz="1200">
                          <a:solidFill>
                            <a:schemeClr val="dk1"/>
                          </a:solidFill>
                          <a:latin typeface="IBM Plex Sans Light"/>
                          <a:ea typeface="IBM Plex Sans Light"/>
                          <a:cs typeface="IBM Plex Sans Light"/>
                          <a:sym typeface="IBM Plex Sans Light"/>
                        </a:rPr>
                        <a:t>Targets serious golfers wanting PGA coaching, but not professional track (Mid Segment)</a:t>
                      </a:r>
                      <a:endParaRPr sz="1200"/>
                    </a:p>
                  </a:txBody>
                  <a:tcPr marT="91425" marB="91425" marR="91425" marL="91425">
                    <a:noFill/>
                  </a:tcPr>
                </a:tc>
              </a:tr>
              <a:tr h="348350">
                <a:tc>
                  <a:txBody>
                    <a:bodyPr/>
                    <a:lstStyle/>
                    <a:p>
                      <a:pPr indent="0" lvl="0" marL="0" rtl="0" algn="l">
                        <a:spcBef>
                          <a:spcPts val="0"/>
                        </a:spcBef>
                        <a:spcAft>
                          <a:spcPts val="0"/>
                        </a:spcAft>
                        <a:buNone/>
                      </a:pPr>
                      <a:r>
                        <a:rPr lang="en" sz="1200">
                          <a:solidFill>
                            <a:schemeClr val="dk1"/>
                          </a:solidFill>
                          <a:latin typeface="IBM Plex Sans Light"/>
                          <a:ea typeface="IBM Plex Sans Light"/>
                          <a:cs typeface="IBM Plex Sans Light"/>
                          <a:sym typeface="IBM Plex Sans Light"/>
                        </a:rPr>
                        <a:t>Associate Pro - $30-40$</a:t>
                      </a:r>
                      <a:endParaRPr sz="1200"/>
                    </a:p>
                  </a:txBody>
                  <a:tcPr marT="91425" marB="91425" marR="91425" marL="91425">
                    <a:noFill/>
                  </a:tcPr>
                </a:tc>
                <a:tc>
                  <a:txBody>
                    <a:bodyPr/>
                    <a:lstStyle/>
                    <a:p>
                      <a:pPr indent="0" lvl="0" marL="0" rtl="0" algn="l">
                        <a:spcBef>
                          <a:spcPts val="0"/>
                        </a:spcBef>
                        <a:spcAft>
                          <a:spcPts val="0"/>
                        </a:spcAft>
                        <a:buNone/>
                      </a:pPr>
                      <a:r>
                        <a:rPr lang="en" sz="1200">
                          <a:solidFill>
                            <a:schemeClr val="dk1"/>
                          </a:solidFill>
                          <a:latin typeface="IBM Plex Sans Light"/>
                          <a:ea typeface="IBM Plex Sans Light"/>
                          <a:cs typeface="IBM Plex Sans Light"/>
                          <a:sym typeface="IBM Plex Sans Light"/>
                        </a:rPr>
                        <a:t>Represents higher level instructor while expanding offerings and staying competitive</a:t>
                      </a:r>
                      <a:endParaRPr sz="1200"/>
                    </a:p>
                  </a:txBody>
                  <a:tcPr marT="91425" marB="91425" marR="91425" marL="91425">
                    <a:no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roposal for New Client">
  <a:themeElements>
    <a:clrScheme name="Simple Light">
      <a:dk1>
        <a:srgbClr val="004A2E"/>
      </a:dk1>
      <a:lt1>
        <a:srgbClr val="F1F1E9"/>
      </a:lt1>
      <a:dk2>
        <a:srgbClr val="00160D"/>
      </a:dk2>
      <a:lt2>
        <a:srgbClr val="26A96C"/>
      </a:lt2>
      <a:accent1>
        <a:srgbClr val="002517"/>
      </a:accent1>
      <a:accent2>
        <a:srgbClr val="1A5C42"/>
      </a:accent2>
      <a:accent3>
        <a:srgbClr val="4C806C"/>
      </a:accent3>
      <a:accent4>
        <a:srgbClr val="CCDAD5"/>
      </a:accent4>
      <a:accent5>
        <a:srgbClr val="EEF7F5"/>
      </a:accent5>
      <a:accent6>
        <a:srgbClr val="FFFFFF"/>
      </a:accent6>
      <a:hlink>
        <a:srgbClr val="26A96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